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0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9" r:id="rId6"/>
    <p:sldId id="268" r:id="rId7"/>
    <p:sldId id="270" r:id="rId8"/>
    <p:sldId id="271" r:id="rId9"/>
    <p:sldId id="273" r:id="rId10"/>
    <p:sldId id="275" r:id="rId11"/>
    <p:sldId id="274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291" autoAdjust="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15.08.2022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15.08.2022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0D6E-BE91-4B90-BBD7-C0C16F53FAB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9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057266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225712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1343723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8089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216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7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8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1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028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10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3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86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6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8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9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673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5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7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8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0300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8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1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077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080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MSIPCMContentMarking" descr="{&quot;HashCode&quot;:-54214931,&quot;Placement&quot;:&quot;Footer&quot;,&quot;Top&quot;:522.862549,&quot;Left&quot;:0.0,&quot;SlideWidth&quot;:960,&quot;SlideHeight&quot;:540}"/>
          <p:cNvSpPr txBox="1"/>
          <p:nvPr userDrawn="1"/>
        </p:nvSpPr>
        <p:spPr>
          <a:xfrm>
            <a:off x="0" y="6640354"/>
            <a:ext cx="744382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79216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6" r:id="rId13"/>
    <p:sldLayoutId id="2147483693" r:id="rId14"/>
    <p:sldLayoutId id="2147483694" r:id="rId15"/>
    <p:sldLayoutId id="2147483697" r:id="rId16"/>
    <p:sldLayoutId id="2147483698" r:id="rId17"/>
    <p:sldLayoutId id="2147483699" r:id="rId18"/>
    <p:sldLayoutId id="2147483701" r:id="rId19"/>
    <p:sldLayoutId id="2147483700" r:id="rId20"/>
    <p:sldLayoutId id="2147483687" r:id="rId21"/>
    <p:sldLayoutId id="2147483696" r:id="rId22"/>
    <p:sldLayoutId id="2147483688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LOAN PREDICTION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15-08-2022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1" y="3074529"/>
            <a:ext cx="8475985" cy="25886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Model Evaluation is done based on 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Accuracy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MAE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TYPE – 1,2 errors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Model Evaluation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71931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No </a:t>
            </a:r>
            <a:r>
              <a:rPr lang="en-US" sz="2400" dirty="0" err="1">
                <a:solidFill>
                  <a:schemeClr val="tx1"/>
                </a:solidFill>
              </a:rPr>
              <a:t>Recomendations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Recommendations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8683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1800" dirty="0">
                <a:solidFill>
                  <a:schemeClr val="tx1"/>
                </a:solidFill>
              </a:rPr>
              <a:t>Data Science Lifecycle​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</a:rPr>
              <a:t>Project Overview​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</a:rPr>
              <a:t>Data 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</a:rPr>
              <a:t>Analysis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</a:rPr>
              <a:t>Modeling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</a:rPr>
              <a:t>Model Evaluation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</a:rPr>
              <a:t>Recommendations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Agenda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95479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Science Lifecycle</a:t>
            </a:r>
            <a:endParaRPr lang="ru-RU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F1A7D3-B73E-A79B-6554-E56CC858E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279" y="2964023"/>
            <a:ext cx="3947284" cy="339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64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Business Problem: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Business Objective: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Hypothesis: 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Project Overview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4045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Business Problem: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Business Objective: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Hypothesis: 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Project Overview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209312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Loading data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Cleaning data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Preprocessing data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Encoding Data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Feature Engineering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Model Selection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Model Deployment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dirty="0"/>
              <a:t>Process Overview / Solution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3283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The Data Given is raw data so it is filled with </a:t>
            </a:r>
            <a:r>
              <a:rPr lang="en-US" sz="2400" dirty="0" err="1">
                <a:solidFill>
                  <a:schemeClr val="tx1"/>
                </a:solidFill>
              </a:rPr>
              <a:t>NaN</a:t>
            </a:r>
            <a:r>
              <a:rPr lang="en-US" sz="2400" dirty="0">
                <a:solidFill>
                  <a:schemeClr val="tx1"/>
                </a:solidFill>
              </a:rPr>
              <a:t> Values. We need to replace nan values by applying statistical methods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50246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1" y="3074529"/>
            <a:ext cx="9390385" cy="25886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RAW DATA -&gt; EDA -&gt; FEATURE ENGINEERING –&gt;MODEL SELECTION-&gt; FINDING GOOD MODEL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Analysis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314690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1" y="3074529"/>
            <a:ext cx="9363881" cy="25886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We have many Machine Learning Algorithms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Logistic Classification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Decision Tree Classification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Random Tree Classification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Modeling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83608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173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PRESENTATION TITLE</vt:lpstr>
      <vt:lpstr>TEXT LAYOUT 1</vt:lpstr>
      <vt:lpstr>TEXT LAYOUT 1</vt:lpstr>
      <vt:lpstr>TEXT LAYOUT 1</vt:lpstr>
      <vt:lpstr>TEXT LAYOUT 1</vt:lpstr>
      <vt:lpstr>TEXT LAYOUT 1</vt:lpstr>
      <vt:lpstr>TEXT LAYOUT 1</vt:lpstr>
      <vt:lpstr>TEXT LAYOUT 1</vt:lpstr>
      <vt:lpstr>TEXT LAYOUT 1</vt:lpstr>
      <vt:lpstr>TEXT LAYOUT 1</vt:lpstr>
      <vt:lpstr>TEXT LAYOUT 1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2022-05-18T22:38:45Z</dcterms:created>
  <dcterms:modified xsi:type="dcterms:W3CDTF">2022-08-15T07:04:36Z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  <property fmtid="{D5CDD505-2E9C-101B-9397-08002B2CF9AE}" pid="3" name="MSIP_Label_b1c9b508-7c6e-42bd-bedf-808292653d6c_Enabled">
    <vt:lpwstr>true</vt:lpwstr>
  </property>
  <property fmtid="{D5CDD505-2E9C-101B-9397-08002B2CF9AE}" pid="4" name="MSIP_Label_b1c9b508-7c6e-42bd-bedf-808292653d6c_SetDate">
    <vt:lpwstr>2022-05-19T01:22:06Z</vt:lpwstr>
  </property>
  <property fmtid="{D5CDD505-2E9C-101B-9397-08002B2CF9AE}" pid="5" name="MSIP_Label_b1c9b508-7c6e-42bd-bedf-808292653d6c_Method">
    <vt:lpwstr>Standard</vt:lpwstr>
  </property>
  <property fmtid="{D5CDD505-2E9C-101B-9397-08002B2CF9AE}" pid="6" name="MSIP_Label_b1c9b508-7c6e-42bd-bedf-808292653d6c_Name">
    <vt:lpwstr>b1c9b508-7c6e-42bd-bedf-808292653d6c</vt:lpwstr>
  </property>
  <property fmtid="{D5CDD505-2E9C-101B-9397-08002B2CF9AE}" pid="7" name="MSIP_Label_b1c9b508-7c6e-42bd-bedf-808292653d6c_SiteId">
    <vt:lpwstr>2882be50-2012-4d88-ac86-544124e120c8</vt:lpwstr>
  </property>
  <property fmtid="{D5CDD505-2E9C-101B-9397-08002B2CF9AE}" pid="8" name="MSIP_Label_b1c9b508-7c6e-42bd-bedf-808292653d6c_ActionId">
    <vt:lpwstr>c3df17d2-40a2-4bd4-9a6b-f03faab2d8c2</vt:lpwstr>
  </property>
  <property fmtid="{D5CDD505-2E9C-101B-9397-08002B2CF9AE}" pid="9" name="MSIP_Label_b1c9b508-7c6e-42bd-bedf-808292653d6c_ContentBits">
    <vt:lpwstr>3</vt:lpwstr>
  </property>
</Properties>
</file>