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3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65312412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นรีรัตน์ ศรีแก้วอินทร์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385065"/>
              </p:ext>
            </p:extLst>
          </p:nvPr>
        </p:nvGraphicFramePr>
        <p:xfrm>
          <a:off x="789709" y="2698461"/>
          <a:ext cx="10515600" cy="209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419904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หนูน้อยหมวกแดง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นิทาน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ชาร์ล เปโรต์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41990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Computer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</a:t>
            </a:r>
            <a:r>
              <a:rPr lang="th-TH" dirty="0"/>
              <a:t> เปลี่ยนจาก </a:t>
            </a:r>
            <a:r>
              <a:rPr lang="en-US" dirty="0" err="1"/>
              <a:t>tabbar</a:t>
            </a:r>
            <a:r>
              <a:rPr lang="en-US" dirty="0"/>
              <a:t> </a:t>
            </a:r>
            <a:r>
              <a:rPr lang="th-TH" dirty="0"/>
              <a:t>เป็นปุ่มเพิ่มข้อมูลแบบ </a:t>
            </a:r>
            <a:r>
              <a:rPr lang="en-US" dirty="0" err="1"/>
              <a:t>floatingActionButton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D9549-01EB-BF1E-3479-2EB75964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85" y="2312237"/>
            <a:ext cx="2500486" cy="435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812D3D2749E854419BA53851BD0BE7B0" ma:contentTypeVersion="6" ma:contentTypeDescription="สร้างเอกสารใหม่" ma:contentTypeScope="" ma:versionID="7689e168675872c884776455e66d246b">
  <xsd:schema xmlns:xsd="http://www.w3.org/2001/XMLSchema" xmlns:xs="http://www.w3.org/2001/XMLSchema" xmlns:p="http://schemas.microsoft.com/office/2006/metadata/properties" xmlns:ns3="f2a8e535-420e-4c50-85b4-24bd3cfd5ec2" targetNamespace="http://schemas.microsoft.com/office/2006/metadata/properties" ma:root="true" ma:fieldsID="a5d1f447a38debd8ed00709091f8c46b" ns3:_="">
    <xsd:import namespace="f2a8e535-420e-4c50-85b4-24bd3cfd5ec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8e535-420e-4c50-85b4-24bd3cfd5ec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a8e535-420e-4c50-85b4-24bd3cfd5ec2" xsi:nil="true"/>
  </documentManagement>
</p:properties>
</file>

<file path=customXml/itemProps1.xml><?xml version="1.0" encoding="utf-8"?>
<ds:datastoreItem xmlns:ds="http://schemas.openxmlformats.org/officeDocument/2006/customXml" ds:itemID="{9B92CE49-CCD7-4858-A790-2683E800FB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C02071-3EF9-49A4-8147-CADEE60922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8e535-420e-4c50-85b4-24bd3cfd5e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BF9C3-56B0-436F-8E05-8E053314F853}">
  <ds:schemaRefs>
    <ds:schemaRef ds:uri="f2a8e535-420e-4c50-85b4-24bd3cfd5ec2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Office Theme</vt:lpstr>
      <vt:lpstr>MyBook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NAREERAT SREEKEAW-IN</cp:lastModifiedBy>
  <cp:revision>2</cp:revision>
  <dcterms:created xsi:type="dcterms:W3CDTF">2024-10-08T09:35:04Z</dcterms:created>
  <dcterms:modified xsi:type="dcterms:W3CDTF">2024-10-09T13:50:34Z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0x010100812D3D2749E854419BA53851BD0BE7B0</vt:lpwstr>
  </property>
</Properties>
</file>