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9D92-D77A-4DD0-8ECD-8481FF3EFCEB}" type="datetimeFigureOut">
              <a:rPr lang="en-US" smtClean="0"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95AD-9B34-4EC5-AE11-18CF5C97F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327" y="1752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Structure of Alternate Property Computer 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77345"/>
            <a:ext cx="267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Hayk Khachatryan</a:t>
            </a:r>
            <a:r>
              <a:rPr lang="en-US" dirty="0"/>
              <a:t> </a:t>
            </a:r>
            <a:r>
              <a:rPr lang="en-US" dirty="0" smtClean="0"/>
              <a:t>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0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–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erdos_renyi_reader.cpp  erdos_renyi_reader.h results_writer.cpp  results_writer.h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Reads graph and mu list from appropriate file and writes results of calculation into result files 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 exceptions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– </a:t>
            </a:r>
            <a:r>
              <a:rPr lang="en-US" dirty="0" smtClean="0"/>
              <a:t>task_managers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task_manager_base.cpp task_manager_base.h main_process_task_manager.cpp main_process_task_manager.h secondary_process_task_manager.cpp secondary_process_task_manager.h single_process_task_manager.cpp single_process_task_manager.h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Task management module manages single-process, main-process and secondary-process tasks.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randomizers property_counters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 exceptions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– </a:t>
            </a:r>
            <a:r>
              <a:rPr lang="en-US" dirty="0" smtClean="0"/>
              <a:t>randomizers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randomizator_base.cpp randomizator_base.h randomizator_factory.cpp randomizator_factory.h random_switch_randomizer.cpp random_switch_randomizer.h fixed_degree_randomizer.cpp fixed_degree_randomizer.h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Interface which contains randomization mechanism to get remove-edges and add-edges for each step.</a:t>
            </a:r>
          </a:p>
          <a:p>
            <a:pPr algn="l"/>
            <a:r>
              <a:rPr lang="en-US" sz="1800" dirty="0" smtClean="0"/>
              <a:t> </a:t>
            </a:r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pPr marL="457200" indent="-457200"/>
            <a:r>
              <a:rPr lang="en-US" dirty="0" smtClean="0"/>
              <a:t>Modules – </a:t>
            </a:r>
            <a:r>
              <a:rPr lang="en-US" dirty="0" smtClean="0"/>
              <a:t>property_counters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property_counter_base.h property_counter_base.cpp property_counter_factory.h property_counter_factory.cpp triangle_counter.h triangle_counter.cpp quadrangle_counter.h quadrangle_counter.cpp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Interface which contains mechanism to compute initial count of property (ex. </a:t>
            </a:r>
            <a:r>
              <a:rPr lang="en-US" sz="1800" dirty="0"/>
              <a:t>t</a:t>
            </a:r>
            <a:r>
              <a:rPr lang="en-US" sz="1800" dirty="0" smtClean="0"/>
              <a:t>riange count) and property change count for each step.</a:t>
            </a:r>
          </a:p>
          <a:p>
            <a:pPr algn="l"/>
            <a:r>
              <a:rPr lang="en-US" sz="1800" dirty="0" smtClean="0"/>
              <a:t> </a:t>
            </a:r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pPr marL="457200" indent="-457200"/>
            <a:r>
              <a:rPr lang="en-US" dirty="0" smtClean="0"/>
              <a:t>Owner hierarchy - main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733800" y="2057400"/>
            <a:ext cx="121920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16002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91000"/>
            <a:ext cx="1924049" cy="182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Init:</a:t>
            </a:r>
          </a:p>
          <a:p>
            <a:r>
              <a:rPr lang="en-US" dirty="0"/>
              <a:t> </a:t>
            </a:r>
            <a:r>
              <a:rPr lang="en-US" dirty="0" smtClean="0"/>
              <a:t> mediator</a:t>
            </a:r>
          </a:p>
          <a:p>
            <a:r>
              <a:rPr lang="en-US" dirty="0" smtClean="0"/>
              <a:t>  argument_parser</a:t>
            </a:r>
          </a:p>
          <a:p>
            <a:r>
              <a:rPr lang="en-US" b="1" dirty="0" smtClean="0"/>
              <a:t>Uninit: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mediator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argument_parser</a:t>
            </a:r>
            <a:endParaRPr lang="en-US" b="1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1790701" y="3810000"/>
            <a:ext cx="952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1"/>
            <a:endCxn id="6" idx="0"/>
          </p:cNvCxnSpPr>
          <p:nvPr/>
        </p:nvCxnSpPr>
        <p:spPr>
          <a:xfrm rot="10800000" flipV="1">
            <a:off x="1790700" y="2362200"/>
            <a:ext cx="19431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24200" y="3124200"/>
            <a:ext cx="24384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rgument_parser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>
          <a:xfrm>
            <a:off x="4343400" y="2667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81375" y="4191000"/>
            <a:ext cx="1924049" cy="182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Parse and get argument list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>
            <a:off x="43434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19800" y="3124200"/>
            <a:ext cx="16002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cxnSp>
        <p:nvCxnSpPr>
          <p:cNvPr id="28" name="Elbow Connector 27"/>
          <p:cNvCxnSpPr>
            <a:endCxn id="26" idx="0"/>
          </p:cNvCxnSpPr>
          <p:nvPr/>
        </p:nvCxnSpPr>
        <p:spPr>
          <a:xfrm>
            <a:off x="4953000" y="2362200"/>
            <a:ext cx="18669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5424" y="4454236"/>
            <a:ext cx="790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19900" y="3810000"/>
            <a:ext cx="0" cy="37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8" idx="1"/>
            <a:endCxn id="40" idx="3"/>
          </p:cNvCxnSpPr>
          <p:nvPr/>
        </p:nvCxnSpPr>
        <p:spPr>
          <a:xfrm>
            <a:off x="6819899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Diagonal Corner Rectangle 37"/>
          <p:cNvSpPr/>
          <p:nvPr/>
        </p:nvSpPr>
        <p:spPr>
          <a:xfrm>
            <a:off x="6095999" y="4191000"/>
            <a:ext cx="1447800" cy="6858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nit</a:t>
            </a:r>
          </a:p>
        </p:txBody>
      </p:sp>
      <p:sp>
        <p:nvSpPr>
          <p:cNvPr id="40" name="Round Diagonal Corner Rectangle 39"/>
          <p:cNvSpPr/>
          <p:nvPr/>
        </p:nvSpPr>
        <p:spPr>
          <a:xfrm>
            <a:off x="6095999" y="5334000"/>
            <a:ext cx="1447800" cy="6858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1580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pPr marL="457200" indent="-457200"/>
            <a:r>
              <a:rPr lang="en-US" dirty="0" smtClean="0"/>
              <a:t>Owner hierarchy – mediator init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667000"/>
            <a:ext cx="16002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931718" y="3657600"/>
            <a:ext cx="1447800" cy="6858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nit</a:t>
            </a:r>
          </a:p>
        </p:txBody>
      </p:sp>
      <p:cxnSp>
        <p:nvCxnSpPr>
          <p:cNvPr id="11" name="Elbow Connector 10"/>
          <p:cNvCxnSpPr>
            <a:stCxn id="7" idx="1"/>
            <a:endCxn id="9" idx="3"/>
          </p:cNvCxnSpPr>
          <p:nvPr/>
        </p:nvCxnSpPr>
        <p:spPr>
          <a:xfrm rot="10800000" flipV="1">
            <a:off x="1655618" y="3009900"/>
            <a:ext cx="1925782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" y="1842655"/>
            <a:ext cx="2268682" cy="6096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Parsed arguments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62941" y="2452255"/>
            <a:ext cx="0" cy="120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3581400" y="4648200"/>
            <a:ext cx="1600200" cy="9144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read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3581400" y="5867400"/>
            <a:ext cx="1600200" cy="9144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 list read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3"/>
          </p:cNvCxnSpPr>
          <p:nvPr/>
        </p:nvCxnSpPr>
        <p:spPr>
          <a:xfrm>
            <a:off x="4381500" y="5562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276" y="4800600"/>
            <a:ext cx="2268682" cy="6096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file name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1276" y="5867400"/>
            <a:ext cx="2268682" cy="6096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 file name</a:t>
            </a:r>
            <a:endParaRPr lang="en-US" dirty="0"/>
          </a:p>
        </p:txBody>
      </p:sp>
      <p:cxnSp>
        <p:nvCxnSpPr>
          <p:cNvPr id="26" name="Straight Connector 25"/>
          <p:cNvCxnSpPr>
            <a:stCxn id="9" idx="1"/>
            <a:endCxn id="23" idx="0"/>
          </p:cNvCxnSpPr>
          <p:nvPr/>
        </p:nvCxnSpPr>
        <p:spPr>
          <a:xfrm flipH="1">
            <a:off x="1655617" y="4343400"/>
            <a:ext cx="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2"/>
            <a:endCxn id="24" idx="0"/>
          </p:cNvCxnSpPr>
          <p:nvPr/>
        </p:nvCxnSpPr>
        <p:spPr>
          <a:xfrm>
            <a:off x="1655617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16" idx="2"/>
          </p:cNvCxnSpPr>
          <p:nvPr/>
        </p:nvCxnSpPr>
        <p:spPr>
          <a:xfrm>
            <a:off x="2789958" y="5105400"/>
            <a:ext cx="791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>
            <a:off x="2789958" y="6324600"/>
            <a:ext cx="7914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6000" y="4648200"/>
            <a:ext cx="2743200" cy="914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</a:p>
          <a:p>
            <a:pPr algn="ctr"/>
            <a:r>
              <a:rPr lang="en-US" dirty="0" smtClean="0"/>
              <a:t>Vertex count</a:t>
            </a:r>
          </a:p>
          <a:p>
            <a:pPr algn="ctr"/>
            <a:r>
              <a:rPr lang="en-US" dirty="0" smtClean="0"/>
              <a:t>probability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0"/>
          </p:cNvCxnSpPr>
          <p:nvPr/>
        </p:nvCxnSpPr>
        <p:spPr>
          <a:xfrm>
            <a:off x="5181600" y="510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96000" y="5791200"/>
            <a:ext cx="2743200" cy="762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 list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81600" y="6248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096000" y="3467100"/>
            <a:ext cx="2743200" cy="1066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count</a:t>
            </a:r>
          </a:p>
          <a:p>
            <a:pPr algn="ctr"/>
            <a:r>
              <a:rPr lang="en-US" dirty="0" smtClean="0"/>
              <a:t>Randomization type</a:t>
            </a:r>
          </a:p>
          <a:p>
            <a:pPr algn="ctr"/>
            <a:r>
              <a:rPr lang="en-US" dirty="0" smtClean="0"/>
              <a:t>Alternate property type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9" idx="0"/>
            <a:endCxn id="42" idx="1"/>
          </p:cNvCxnSpPr>
          <p:nvPr/>
        </p:nvCxnSpPr>
        <p:spPr>
          <a:xfrm>
            <a:off x="2379518" y="4000500"/>
            <a:ext cx="3716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43600" y="3333750"/>
            <a:ext cx="3048000" cy="32956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7" idx="3"/>
            <a:endCxn id="53" idx="0"/>
          </p:cNvCxnSpPr>
          <p:nvPr/>
        </p:nvCxnSpPr>
        <p:spPr>
          <a:xfrm>
            <a:off x="5181600" y="3009900"/>
            <a:ext cx="2286000" cy="323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2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Modules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Owner Hierarchy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main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ackage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exceptions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common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argument_parser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mediator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task_managers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randomizers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property_counters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- 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main.cpp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Start point of program: contains main(…) function. Package initialization and uninitialization placed here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 smtClean="0"/>
              <a:t>	package argument_parser mediator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exceptions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-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package.h package.cpp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Place for init and uninit singleton objects. For now </a:t>
            </a:r>
            <a:r>
              <a:rPr lang="en-US" sz="1800" b="1" dirty="0" smtClean="0"/>
              <a:t>mediator </a:t>
            </a:r>
            <a:r>
              <a:rPr lang="en-US" sz="1800" dirty="0" smtClean="0"/>
              <a:t>and </a:t>
            </a:r>
            <a:r>
              <a:rPr lang="en-US" sz="1800" b="1" dirty="0" smtClean="0"/>
              <a:t>argument_parser </a:t>
            </a:r>
            <a:r>
              <a:rPr lang="en-US" sz="1800" dirty="0" smtClean="0"/>
              <a:t>singletons are instantiated in init() function and destroyed in uninit function.</a:t>
            </a:r>
            <a:endParaRPr lang="en-US" sz="1800" b="1" dirty="0" smtClean="0"/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 smtClean="0"/>
              <a:t>	argument_parser mediator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NONE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-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exception_base.cpp  exception_base.h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Place for creation of exception classes.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NONE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- common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types.cpp  types.h  utility.cpp  utility.h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Here are utility functions and useful typedefs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NONE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– argument_parser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argument_parser.cpp  argument_parser.h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Parses argument list of program and returns map of arguments </a:t>
            </a:r>
          </a:p>
          <a:p>
            <a:pPr algn="l"/>
            <a:r>
              <a:rPr lang="en-US" sz="1800" dirty="0" smtClean="0"/>
              <a:t>&lt;argument_name, argument_value&gt;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NONE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 exceptions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90807"/>
          </a:xfrm>
        </p:spPr>
        <p:txBody>
          <a:bodyPr/>
          <a:lstStyle/>
          <a:p>
            <a:r>
              <a:rPr lang="en-US" dirty="0" smtClean="0"/>
              <a:t>Modules – mediator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Files</a:t>
            </a:r>
          </a:p>
          <a:p>
            <a:pPr algn="l"/>
            <a:r>
              <a:rPr lang="en-US" sz="1800" dirty="0" smtClean="0"/>
              <a:t>	mediator.cpp  mediator.h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Description</a:t>
            </a:r>
          </a:p>
          <a:p>
            <a:pPr algn="l"/>
            <a:r>
              <a:rPr lang="en-US" sz="1800" dirty="0" smtClean="0"/>
              <a:t>	Rules input/output and task managers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Child modules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io task_managers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Helper modules</a:t>
            </a:r>
          </a:p>
          <a:p>
            <a:pPr algn="l"/>
            <a:r>
              <a:rPr lang="en-US" sz="1800" dirty="0" smtClean="0"/>
              <a:t>	common exceptions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123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Modules</vt:lpstr>
      <vt:lpstr>Modules - main</vt:lpstr>
      <vt:lpstr>Modules - package</vt:lpstr>
      <vt:lpstr>Modules - exceptions</vt:lpstr>
      <vt:lpstr>Modules - common</vt:lpstr>
      <vt:lpstr>Modules – argument_parser</vt:lpstr>
      <vt:lpstr>Modules – mediator</vt:lpstr>
      <vt:lpstr>Modules – io</vt:lpstr>
      <vt:lpstr>Modules – task_managers</vt:lpstr>
      <vt:lpstr>Modules – randomizers</vt:lpstr>
      <vt:lpstr>Modules – property_counters</vt:lpstr>
      <vt:lpstr>Owner hierarchy - main</vt:lpstr>
      <vt:lpstr>Owner hierarchy – mediator init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Hayk Khachatryan</dc:creator>
  <cp:lastModifiedBy>Hayk Khachatryan</cp:lastModifiedBy>
  <cp:revision>13</cp:revision>
  <dcterms:created xsi:type="dcterms:W3CDTF">2013-10-19T06:38:43Z</dcterms:created>
  <dcterms:modified xsi:type="dcterms:W3CDTF">2013-10-19T08:59:00Z</dcterms:modified>
</cp:coreProperties>
</file>