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57" r:id="rId5"/>
    <p:sldId id="271" r:id="rId6"/>
    <p:sldId id="258" r:id="rId7"/>
    <p:sldId id="259" r:id="rId8"/>
    <p:sldId id="260" r:id="rId9"/>
    <p:sldId id="261" r:id="rId10"/>
    <p:sldId id="272" r:id="rId11"/>
    <p:sldId id="263" r:id="rId12"/>
    <p:sldId id="265" r:id="rId13"/>
    <p:sldId id="266" r:id="rId14"/>
    <p:sldId id="273" r:id="rId15"/>
    <p:sldId id="274" r:id="rId16"/>
    <p:sldId id="275" r:id="rId17"/>
    <p:sldId id="276" r:id="rId18"/>
    <p:sldId id="262" r:id="rId19"/>
    <p:sldId id="277" r:id="rId20"/>
    <p:sldId id="278" r:id="rId21"/>
    <p:sldId id="268" r:id="rId22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/>
    <p:restoredTop sz="94686"/>
  </p:normalViewPr>
  <p:slideViewPr>
    <p:cSldViewPr snapToGrid="0" snapToObjects="1">
      <p:cViewPr varScale="1">
        <p:scale>
          <a:sx n="81" d="100"/>
          <a:sy n="81" d="100"/>
        </p:scale>
        <p:origin x="184" y="1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22F9C3-6688-4B56-B555-CB7EF057DC4F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9DC6B6E-A325-4101-8C4A-D34C8285AA96}">
      <dgm:prSet/>
      <dgm:spPr/>
      <dgm:t>
        <a:bodyPr/>
        <a:lstStyle/>
        <a:p>
          <a:r>
            <a:rPr lang="en-US"/>
            <a:t>Analyze</a:t>
          </a:r>
        </a:p>
      </dgm:t>
    </dgm:pt>
    <dgm:pt modelId="{6D0C0483-75FA-4E03-A3AA-DF5403B01C34}" type="parTrans" cxnId="{5BE986C1-57ED-43D8-82F2-615C8AA479A4}">
      <dgm:prSet/>
      <dgm:spPr/>
      <dgm:t>
        <a:bodyPr/>
        <a:lstStyle/>
        <a:p>
          <a:endParaRPr lang="en-US"/>
        </a:p>
      </dgm:t>
    </dgm:pt>
    <dgm:pt modelId="{6FAF58E4-87C0-48A6-8C6C-0516B8703A63}" type="sibTrans" cxnId="{5BE986C1-57ED-43D8-82F2-615C8AA479A4}">
      <dgm:prSet/>
      <dgm:spPr/>
      <dgm:t>
        <a:bodyPr/>
        <a:lstStyle/>
        <a:p>
          <a:endParaRPr lang="en-US"/>
        </a:p>
      </dgm:t>
    </dgm:pt>
    <dgm:pt modelId="{B23054D5-093E-4B1D-AD93-19E75291F497}">
      <dgm:prSet/>
      <dgm:spPr/>
      <dgm:t>
        <a:bodyPr/>
        <a:lstStyle/>
        <a:p>
          <a:r>
            <a:rPr lang="en-US"/>
            <a:t>Analyze shooting incidents in NYC from 2006–2021.</a:t>
          </a:r>
        </a:p>
      </dgm:t>
    </dgm:pt>
    <dgm:pt modelId="{DC055C32-3D80-44E2-9723-FEA1A165AD29}" type="parTrans" cxnId="{03F12B28-48F5-4042-9827-FF7161BB4952}">
      <dgm:prSet/>
      <dgm:spPr/>
      <dgm:t>
        <a:bodyPr/>
        <a:lstStyle/>
        <a:p>
          <a:endParaRPr lang="en-US"/>
        </a:p>
      </dgm:t>
    </dgm:pt>
    <dgm:pt modelId="{13D493DB-E58F-44DA-9B6B-80F3BE063AAA}" type="sibTrans" cxnId="{03F12B28-48F5-4042-9827-FF7161BB4952}">
      <dgm:prSet/>
      <dgm:spPr/>
      <dgm:t>
        <a:bodyPr/>
        <a:lstStyle/>
        <a:p>
          <a:endParaRPr lang="en-US"/>
        </a:p>
      </dgm:t>
    </dgm:pt>
    <dgm:pt modelId="{433C3B10-FD6C-4FBD-B2ED-19B9841799F6}">
      <dgm:prSet/>
      <dgm:spPr/>
      <dgm:t>
        <a:bodyPr/>
        <a:lstStyle/>
        <a:p>
          <a:r>
            <a:rPr lang="en-US"/>
            <a:t>Identify</a:t>
          </a:r>
        </a:p>
      </dgm:t>
    </dgm:pt>
    <dgm:pt modelId="{BC5E872F-8EC3-4B4D-BB1C-6D353EA7EEDB}" type="parTrans" cxnId="{8511B06C-9F93-41AB-B485-6E87A5F39809}">
      <dgm:prSet/>
      <dgm:spPr/>
      <dgm:t>
        <a:bodyPr/>
        <a:lstStyle/>
        <a:p>
          <a:endParaRPr lang="en-US"/>
        </a:p>
      </dgm:t>
    </dgm:pt>
    <dgm:pt modelId="{C42C4556-0BDE-421E-84B9-837F43A5180F}" type="sibTrans" cxnId="{8511B06C-9F93-41AB-B485-6E87A5F39809}">
      <dgm:prSet/>
      <dgm:spPr/>
      <dgm:t>
        <a:bodyPr/>
        <a:lstStyle/>
        <a:p>
          <a:endParaRPr lang="en-US"/>
        </a:p>
      </dgm:t>
    </dgm:pt>
    <dgm:pt modelId="{1DA34CE0-6EE5-4FF6-A586-5B5E5503B2E0}">
      <dgm:prSet/>
      <dgm:spPr/>
      <dgm:t>
        <a:bodyPr/>
        <a:lstStyle/>
        <a:p>
          <a:r>
            <a:rPr lang="en-US"/>
            <a:t>Identify geographic, temporal, and demographic patterns.</a:t>
          </a:r>
        </a:p>
      </dgm:t>
    </dgm:pt>
    <dgm:pt modelId="{DF398A83-1A1F-44DB-9AB2-C886434C6FA6}" type="parTrans" cxnId="{A22CBF7E-594C-422E-9ABA-7BA055CAD877}">
      <dgm:prSet/>
      <dgm:spPr/>
      <dgm:t>
        <a:bodyPr/>
        <a:lstStyle/>
        <a:p>
          <a:endParaRPr lang="en-US"/>
        </a:p>
      </dgm:t>
    </dgm:pt>
    <dgm:pt modelId="{6696BFA7-D658-4610-9EA0-E80184EF80B5}" type="sibTrans" cxnId="{A22CBF7E-594C-422E-9ABA-7BA055CAD877}">
      <dgm:prSet/>
      <dgm:spPr/>
      <dgm:t>
        <a:bodyPr/>
        <a:lstStyle/>
        <a:p>
          <a:endParaRPr lang="en-US"/>
        </a:p>
      </dgm:t>
    </dgm:pt>
    <dgm:pt modelId="{3DF6B7A1-4659-453F-89AA-CE1A6A2941D2}">
      <dgm:prSet/>
      <dgm:spPr/>
      <dgm:t>
        <a:bodyPr/>
        <a:lstStyle/>
        <a:p>
          <a:r>
            <a:rPr lang="en-US"/>
            <a:t>Examine</a:t>
          </a:r>
        </a:p>
      </dgm:t>
    </dgm:pt>
    <dgm:pt modelId="{851F0C3F-7A7C-4813-9B6E-436BE4ADB71E}" type="parTrans" cxnId="{0F35E87D-36DB-4EEE-9E82-AADCF2F7F1A7}">
      <dgm:prSet/>
      <dgm:spPr/>
      <dgm:t>
        <a:bodyPr/>
        <a:lstStyle/>
        <a:p>
          <a:endParaRPr lang="en-US"/>
        </a:p>
      </dgm:t>
    </dgm:pt>
    <dgm:pt modelId="{36BD5F7E-8827-4113-81B4-7C6CE4B97FE4}" type="sibTrans" cxnId="{0F35E87D-36DB-4EEE-9E82-AADCF2F7F1A7}">
      <dgm:prSet/>
      <dgm:spPr/>
      <dgm:t>
        <a:bodyPr/>
        <a:lstStyle/>
        <a:p>
          <a:endParaRPr lang="en-US"/>
        </a:p>
      </dgm:t>
    </dgm:pt>
    <dgm:pt modelId="{02B9CB8D-1257-4EA7-9E73-1087B4EE769B}">
      <dgm:prSet/>
      <dgm:spPr/>
      <dgm:t>
        <a:bodyPr/>
        <a:lstStyle/>
        <a:p>
          <a:r>
            <a:rPr lang="en-US"/>
            <a:t>Examine disparities across boroughs, race, sex, and age.</a:t>
          </a:r>
        </a:p>
      </dgm:t>
    </dgm:pt>
    <dgm:pt modelId="{36DF79CB-9C12-41AD-AAC3-664D63BE7EBB}" type="parTrans" cxnId="{5A957580-F166-4D6F-AE0D-CE078F543E00}">
      <dgm:prSet/>
      <dgm:spPr/>
      <dgm:t>
        <a:bodyPr/>
        <a:lstStyle/>
        <a:p>
          <a:endParaRPr lang="en-US"/>
        </a:p>
      </dgm:t>
    </dgm:pt>
    <dgm:pt modelId="{4BB456D2-266F-45A8-B7FB-AF0F801A2F31}" type="sibTrans" cxnId="{5A957580-F166-4D6F-AE0D-CE078F543E00}">
      <dgm:prSet/>
      <dgm:spPr/>
      <dgm:t>
        <a:bodyPr/>
        <a:lstStyle/>
        <a:p>
          <a:endParaRPr lang="en-US"/>
        </a:p>
      </dgm:t>
    </dgm:pt>
    <dgm:pt modelId="{77CD9DBA-4482-4A2D-9BC4-A29A5F057733}">
      <dgm:prSet/>
      <dgm:spPr/>
      <dgm:t>
        <a:bodyPr/>
        <a:lstStyle/>
        <a:p>
          <a:r>
            <a:rPr lang="en-US"/>
            <a:t>Provide</a:t>
          </a:r>
        </a:p>
      </dgm:t>
    </dgm:pt>
    <dgm:pt modelId="{401EC2E9-3A74-4BAA-941E-505F5A58C24C}" type="parTrans" cxnId="{1E651E65-7E9B-40B5-805B-8252EBD34E3F}">
      <dgm:prSet/>
      <dgm:spPr/>
      <dgm:t>
        <a:bodyPr/>
        <a:lstStyle/>
        <a:p>
          <a:endParaRPr lang="en-US"/>
        </a:p>
      </dgm:t>
    </dgm:pt>
    <dgm:pt modelId="{8383F5A1-1B56-41B2-900F-7CF16A3513CE}" type="sibTrans" cxnId="{1E651E65-7E9B-40B5-805B-8252EBD34E3F}">
      <dgm:prSet/>
      <dgm:spPr/>
      <dgm:t>
        <a:bodyPr/>
        <a:lstStyle/>
        <a:p>
          <a:endParaRPr lang="en-US"/>
        </a:p>
      </dgm:t>
    </dgm:pt>
    <dgm:pt modelId="{ABFC30A8-0BBE-4B2B-B4EE-B326D50C7273}">
      <dgm:prSet/>
      <dgm:spPr/>
      <dgm:t>
        <a:bodyPr/>
        <a:lstStyle/>
        <a:p>
          <a:r>
            <a:rPr lang="en-US"/>
            <a:t>Provide insights for policy and community action.</a:t>
          </a:r>
        </a:p>
      </dgm:t>
    </dgm:pt>
    <dgm:pt modelId="{D6DA34BC-EC65-48E7-85E6-BAA972B7F672}" type="parTrans" cxnId="{E0B6EBBA-C1CE-4D71-892C-EB9E01CBADCB}">
      <dgm:prSet/>
      <dgm:spPr/>
      <dgm:t>
        <a:bodyPr/>
        <a:lstStyle/>
        <a:p>
          <a:endParaRPr lang="en-US"/>
        </a:p>
      </dgm:t>
    </dgm:pt>
    <dgm:pt modelId="{9B1CD2F7-940D-4588-AE2F-F02747BE7D65}" type="sibTrans" cxnId="{E0B6EBBA-C1CE-4D71-892C-EB9E01CBADCB}">
      <dgm:prSet/>
      <dgm:spPr/>
      <dgm:t>
        <a:bodyPr/>
        <a:lstStyle/>
        <a:p>
          <a:endParaRPr lang="en-US"/>
        </a:p>
      </dgm:t>
    </dgm:pt>
    <dgm:pt modelId="{7C558686-B4B6-1F48-9B99-7F7E0E5DC09F}" type="pres">
      <dgm:prSet presAssocID="{8B22F9C3-6688-4B56-B555-CB7EF057DC4F}" presName="Name0" presStyleCnt="0">
        <dgm:presLayoutVars>
          <dgm:dir/>
          <dgm:animLvl val="lvl"/>
          <dgm:resizeHandles val="exact"/>
        </dgm:presLayoutVars>
      </dgm:prSet>
      <dgm:spPr/>
    </dgm:pt>
    <dgm:pt modelId="{E1118A52-61C5-CC4C-8482-0A7262B7702F}" type="pres">
      <dgm:prSet presAssocID="{99DC6B6E-A325-4101-8C4A-D34C8285AA96}" presName="linNode" presStyleCnt="0"/>
      <dgm:spPr/>
    </dgm:pt>
    <dgm:pt modelId="{2A4E366A-9B93-A244-A98B-8413302DC5BF}" type="pres">
      <dgm:prSet presAssocID="{99DC6B6E-A325-4101-8C4A-D34C8285AA9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1226410-AE92-FA4D-9B21-93D4B05715C1}" type="pres">
      <dgm:prSet presAssocID="{99DC6B6E-A325-4101-8C4A-D34C8285AA96}" presName="descendantText" presStyleLbl="alignAccFollowNode1" presStyleIdx="0" presStyleCnt="4">
        <dgm:presLayoutVars>
          <dgm:bulletEnabled val="1"/>
        </dgm:presLayoutVars>
      </dgm:prSet>
      <dgm:spPr/>
    </dgm:pt>
    <dgm:pt modelId="{292BB2B9-E167-184E-A0CB-FAB764FF6BD3}" type="pres">
      <dgm:prSet presAssocID="{6FAF58E4-87C0-48A6-8C6C-0516B8703A63}" presName="sp" presStyleCnt="0"/>
      <dgm:spPr/>
    </dgm:pt>
    <dgm:pt modelId="{68F95402-01B9-0646-BD1E-86A1CC450929}" type="pres">
      <dgm:prSet presAssocID="{433C3B10-FD6C-4FBD-B2ED-19B9841799F6}" presName="linNode" presStyleCnt="0"/>
      <dgm:spPr/>
    </dgm:pt>
    <dgm:pt modelId="{71BE1CE0-886C-BC43-8B24-1C7A1C11C638}" type="pres">
      <dgm:prSet presAssocID="{433C3B10-FD6C-4FBD-B2ED-19B9841799F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0904FED-DD0B-FE46-BB22-CE3D64A82ABE}" type="pres">
      <dgm:prSet presAssocID="{433C3B10-FD6C-4FBD-B2ED-19B9841799F6}" presName="descendantText" presStyleLbl="alignAccFollowNode1" presStyleIdx="1" presStyleCnt="4">
        <dgm:presLayoutVars>
          <dgm:bulletEnabled val="1"/>
        </dgm:presLayoutVars>
      </dgm:prSet>
      <dgm:spPr/>
    </dgm:pt>
    <dgm:pt modelId="{F44F12D0-B05B-AD42-806B-C51BF970CE6F}" type="pres">
      <dgm:prSet presAssocID="{C42C4556-0BDE-421E-84B9-837F43A5180F}" presName="sp" presStyleCnt="0"/>
      <dgm:spPr/>
    </dgm:pt>
    <dgm:pt modelId="{C67B5958-CD9E-6345-9A12-F0B575FF49CD}" type="pres">
      <dgm:prSet presAssocID="{3DF6B7A1-4659-453F-89AA-CE1A6A2941D2}" presName="linNode" presStyleCnt="0"/>
      <dgm:spPr/>
    </dgm:pt>
    <dgm:pt modelId="{EF13EFDA-A01A-CA41-AA8C-DE974B1D3381}" type="pres">
      <dgm:prSet presAssocID="{3DF6B7A1-4659-453F-89AA-CE1A6A2941D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85ACDF4-6836-FA4D-924A-065B8B549231}" type="pres">
      <dgm:prSet presAssocID="{3DF6B7A1-4659-453F-89AA-CE1A6A2941D2}" presName="descendantText" presStyleLbl="alignAccFollowNode1" presStyleIdx="2" presStyleCnt="4">
        <dgm:presLayoutVars>
          <dgm:bulletEnabled val="1"/>
        </dgm:presLayoutVars>
      </dgm:prSet>
      <dgm:spPr/>
    </dgm:pt>
    <dgm:pt modelId="{39F45F70-9131-0D48-9C86-490DF518FD0B}" type="pres">
      <dgm:prSet presAssocID="{36BD5F7E-8827-4113-81B4-7C6CE4B97FE4}" presName="sp" presStyleCnt="0"/>
      <dgm:spPr/>
    </dgm:pt>
    <dgm:pt modelId="{E6698304-2116-1341-A6AF-3604BB03C9CA}" type="pres">
      <dgm:prSet presAssocID="{77CD9DBA-4482-4A2D-9BC4-A29A5F057733}" presName="linNode" presStyleCnt="0"/>
      <dgm:spPr/>
    </dgm:pt>
    <dgm:pt modelId="{D09D5519-2DE1-3F42-8448-42572D8F6604}" type="pres">
      <dgm:prSet presAssocID="{77CD9DBA-4482-4A2D-9BC4-A29A5F05773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72FAC69-BFC3-694F-8DBB-63EC16350AC1}" type="pres">
      <dgm:prSet presAssocID="{77CD9DBA-4482-4A2D-9BC4-A29A5F05773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F28A2C0C-8F8E-C24E-A41C-ABEB14E02E95}" type="presOf" srcId="{8B22F9C3-6688-4B56-B555-CB7EF057DC4F}" destId="{7C558686-B4B6-1F48-9B99-7F7E0E5DC09F}" srcOrd="0" destOrd="0" presId="urn:microsoft.com/office/officeart/2005/8/layout/vList5"/>
    <dgm:cxn modelId="{03F12B28-48F5-4042-9827-FF7161BB4952}" srcId="{99DC6B6E-A325-4101-8C4A-D34C8285AA96}" destId="{B23054D5-093E-4B1D-AD93-19E75291F497}" srcOrd="0" destOrd="0" parTransId="{DC055C32-3D80-44E2-9723-FEA1A165AD29}" sibTransId="{13D493DB-E58F-44DA-9B6B-80F3BE063AAA}"/>
    <dgm:cxn modelId="{62BE9C29-0FFE-504A-A9E6-04DF57776B80}" type="presOf" srcId="{77CD9DBA-4482-4A2D-9BC4-A29A5F057733}" destId="{D09D5519-2DE1-3F42-8448-42572D8F6604}" srcOrd="0" destOrd="0" presId="urn:microsoft.com/office/officeart/2005/8/layout/vList5"/>
    <dgm:cxn modelId="{2016DC31-4441-7A40-9B64-AE7FFDF94EA7}" type="presOf" srcId="{ABFC30A8-0BBE-4B2B-B4EE-B326D50C7273}" destId="{072FAC69-BFC3-694F-8DBB-63EC16350AC1}" srcOrd="0" destOrd="0" presId="urn:microsoft.com/office/officeart/2005/8/layout/vList5"/>
    <dgm:cxn modelId="{1E651E65-7E9B-40B5-805B-8252EBD34E3F}" srcId="{8B22F9C3-6688-4B56-B555-CB7EF057DC4F}" destId="{77CD9DBA-4482-4A2D-9BC4-A29A5F057733}" srcOrd="3" destOrd="0" parTransId="{401EC2E9-3A74-4BAA-941E-505F5A58C24C}" sibTransId="{8383F5A1-1B56-41B2-900F-7CF16A3513CE}"/>
    <dgm:cxn modelId="{8511B06C-9F93-41AB-B485-6E87A5F39809}" srcId="{8B22F9C3-6688-4B56-B555-CB7EF057DC4F}" destId="{433C3B10-FD6C-4FBD-B2ED-19B9841799F6}" srcOrd="1" destOrd="0" parTransId="{BC5E872F-8EC3-4B4D-BB1C-6D353EA7EEDB}" sibTransId="{C42C4556-0BDE-421E-84B9-837F43A5180F}"/>
    <dgm:cxn modelId="{5174EE72-EF19-CF44-BE8F-BBFBD5570615}" type="presOf" srcId="{99DC6B6E-A325-4101-8C4A-D34C8285AA96}" destId="{2A4E366A-9B93-A244-A98B-8413302DC5BF}" srcOrd="0" destOrd="0" presId="urn:microsoft.com/office/officeart/2005/8/layout/vList5"/>
    <dgm:cxn modelId="{0F35E87D-36DB-4EEE-9E82-AADCF2F7F1A7}" srcId="{8B22F9C3-6688-4B56-B555-CB7EF057DC4F}" destId="{3DF6B7A1-4659-453F-89AA-CE1A6A2941D2}" srcOrd="2" destOrd="0" parTransId="{851F0C3F-7A7C-4813-9B6E-436BE4ADB71E}" sibTransId="{36BD5F7E-8827-4113-81B4-7C6CE4B97FE4}"/>
    <dgm:cxn modelId="{A22CBF7E-594C-422E-9ABA-7BA055CAD877}" srcId="{433C3B10-FD6C-4FBD-B2ED-19B9841799F6}" destId="{1DA34CE0-6EE5-4FF6-A586-5B5E5503B2E0}" srcOrd="0" destOrd="0" parTransId="{DF398A83-1A1F-44DB-9AB2-C886434C6FA6}" sibTransId="{6696BFA7-D658-4610-9EA0-E80184EF80B5}"/>
    <dgm:cxn modelId="{5A957580-F166-4D6F-AE0D-CE078F543E00}" srcId="{3DF6B7A1-4659-453F-89AA-CE1A6A2941D2}" destId="{02B9CB8D-1257-4EA7-9E73-1087B4EE769B}" srcOrd="0" destOrd="0" parTransId="{36DF79CB-9C12-41AD-AAC3-664D63BE7EBB}" sibTransId="{4BB456D2-266F-45A8-B7FB-AF0F801A2F31}"/>
    <dgm:cxn modelId="{FA860D88-06DC-874A-8220-0C0E7049AB99}" type="presOf" srcId="{433C3B10-FD6C-4FBD-B2ED-19B9841799F6}" destId="{71BE1CE0-886C-BC43-8B24-1C7A1C11C638}" srcOrd="0" destOrd="0" presId="urn:microsoft.com/office/officeart/2005/8/layout/vList5"/>
    <dgm:cxn modelId="{A64EC290-D98D-9945-B837-7CB7EFF1ADBE}" type="presOf" srcId="{1DA34CE0-6EE5-4FF6-A586-5B5E5503B2E0}" destId="{50904FED-DD0B-FE46-BB22-CE3D64A82ABE}" srcOrd="0" destOrd="0" presId="urn:microsoft.com/office/officeart/2005/8/layout/vList5"/>
    <dgm:cxn modelId="{3BE7739C-67D0-054E-B1D0-5470221D1D2B}" type="presOf" srcId="{B23054D5-093E-4B1D-AD93-19E75291F497}" destId="{E1226410-AE92-FA4D-9B21-93D4B05715C1}" srcOrd="0" destOrd="0" presId="urn:microsoft.com/office/officeart/2005/8/layout/vList5"/>
    <dgm:cxn modelId="{E0B6EBBA-C1CE-4D71-892C-EB9E01CBADCB}" srcId="{77CD9DBA-4482-4A2D-9BC4-A29A5F057733}" destId="{ABFC30A8-0BBE-4B2B-B4EE-B326D50C7273}" srcOrd="0" destOrd="0" parTransId="{D6DA34BC-EC65-48E7-85E6-BAA972B7F672}" sibTransId="{9B1CD2F7-940D-4588-AE2F-F02747BE7D65}"/>
    <dgm:cxn modelId="{5BE986C1-57ED-43D8-82F2-615C8AA479A4}" srcId="{8B22F9C3-6688-4B56-B555-CB7EF057DC4F}" destId="{99DC6B6E-A325-4101-8C4A-D34C8285AA96}" srcOrd="0" destOrd="0" parTransId="{6D0C0483-75FA-4E03-A3AA-DF5403B01C34}" sibTransId="{6FAF58E4-87C0-48A6-8C6C-0516B8703A63}"/>
    <dgm:cxn modelId="{C0C3DED7-69C9-0C4C-9A3E-A5641ADC1BDA}" type="presOf" srcId="{3DF6B7A1-4659-453F-89AA-CE1A6A2941D2}" destId="{EF13EFDA-A01A-CA41-AA8C-DE974B1D3381}" srcOrd="0" destOrd="0" presId="urn:microsoft.com/office/officeart/2005/8/layout/vList5"/>
    <dgm:cxn modelId="{692B7FF7-F0F3-B54D-80CC-64B15D4F40F8}" type="presOf" srcId="{02B9CB8D-1257-4EA7-9E73-1087B4EE769B}" destId="{485ACDF4-6836-FA4D-924A-065B8B549231}" srcOrd="0" destOrd="0" presId="urn:microsoft.com/office/officeart/2005/8/layout/vList5"/>
    <dgm:cxn modelId="{51CDC311-7513-B847-A1EB-ADF4A5C4FD71}" type="presParOf" srcId="{7C558686-B4B6-1F48-9B99-7F7E0E5DC09F}" destId="{E1118A52-61C5-CC4C-8482-0A7262B7702F}" srcOrd="0" destOrd="0" presId="urn:microsoft.com/office/officeart/2005/8/layout/vList5"/>
    <dgm:cxn modelId="{BB29E196-AA1F-624D-BC04-2177271FA0FE}" type="presParOf" srcId="{E1118A52-61C5-CC4C-8482-0A7262B7702F}" destId="{2A4E366A-9B93-A244-A98B-8413302DC5BF}" srcOrd="0" destOrd="0" presId="urn:microsoft.com/office/officeart/2005/8/layout/vList5"/>
    <dgm:cxn modelId="{18AECDE5-EDC5-9A4E-A6EA-B155ECB74B4C}" type="presParOf" srcId="{E1118A52-61C5-CC4C-8482-0A7262B7702F}" destId="{E1226410-AE92-FA4D-9B21-93D4B05715C1}" srcOrd="1" destOrd="0" presId="urn:microsoft.com/office/officeart/2005/8/layout/vList5"/>
    <dgm:cxn modelId="{06037628-6B00-384B-BC6F-5DE47ED68212}" type="presParOf" srcId="{7C558686-B4B6-1F48-9B99-7F7E0E5DC09F}" destId="{292BB2B9-E167-184E-A0CB-FAB764FF6BD3}" srcOrd="1" destOrd="0" presId="urn:microsoft.com/office/officeart/2005/8/layout/vList5"/>
    <dgm:cxn modelId="{60AB5DFA-CBC0-F247-81A9-505F40E2AF00}" type="presParOf" srcId="{7C558686-B4B6-1F48-9B99-7F7E0E5DC09F}" destId="{68F95402-01B9-0646-BD1E-86A1CC450929}" srcOrd="2" destOrd="0" presId="urn:microsoft.com/office/officeart/2005/8/layout/vList5"/>
    <dgm:cxn modelId="{D3EDE4DA-BF8F-CA4B-A253-CA6DDDE24494}" type="presParOf" srcId="{68F95402-01B9-0646-BD1E-86A1CC450929}" destId="{71BE1CE0-886C-BC43-8B24-1C7A1C11C638}" srcOrd="0" destOrd="0" presId="urn:microsoft.com/office/officeart/2005/8/layout/vList5"/>
    <dgm:cxn modelId="{C02A43C1-4EF2-8F42-8277-928A8C089D1C}" type="presParOf" srcId="{68F95402-01B9-0646-BD1E-86A1CC450929}" destId="{50904FED-DD0B-FE46-BB22-CE3D64A82ABE}" srcOrd="1" destOrd="0" presId="urn:microsoft.com/office/officeart/2005/8/layout/vList5"/>
    <dgm:cxn modelId="{C38CF5ED-5698-CE47-A5B1-F706D1D0434F}" type="presParOf" srcId="{7C558686-B4B6-1F48-9B99-7F7E0E5DC09F}" destId="{F44F12D0-B05B-AD42-806B-C51BF970CE6F}" srcOrd="3" destOrd="0" presId="urn:microsoft.com/office/officeart/2005/8/layout/vList5"/>
    <dgm:cxn modelId="{22E64B0F-25DA-6D4D-BA4A-16D32DD3B2C7}" type="presParOf" srcId="{7C558686-B4B6-1F48-9B99-7F7E0E5DC09F}" destId="{C67B5958-CD9E-6345-9A12-F0B575FF49CD}" srcOrd="4" destOrd="0" presId="urn:microsoft.com/office/officeart/2005/8/layout/vList5"/>
    <dgm:cxn modelId="{7BF19F9D-2D81-0840-961C-C9DD81FCBCE3}" type="presParOf" srcId="{C67B5958-CD9E-6345-9A12-F0B575FF49CD}" destId="{EF13EFDA-A01A-CA41-AA8C-DE974B1D3381}" srcOrd="0" destOrd="0" presId="urn:microsoft.com/office/officeart/2005/8/layout/vList5"/>
    <dgm:cxn modelId="{C2C3239B-C662-2C4F-BD65-45FC54180458}" type="presParOf" srcId="{C67B5958-CD9E-6345-9A12-F0B575FF49CD}" destId="{485ACDF4-6836-FA4D-924A-065B8B549231}" srcOrd="1" destOrd="0" presId="urn:microsoft.com/office/officeart/2005/8/layout/vList5"/>
    <dgm:cxn modelId="{17FA21CE-E80C-624A-A81C-C873D9B555F8}" type="presParOf" srcId="{7C558686-B4B6-1F48-9B99-7F7E0E5DC09F}" destId="{39F45F70-9131-0D48-9C86-490DF518FD0B}" srcOrd="5" destOrd="0" presId="urn:microsoft.com/office/officeart/2005/8/layout/vList5"/>
    <dgm:cxn modelId="{F98578E8-E8D4-684B-8E3B-A76C3F7AB838}" type="presParOf" srcId="{7C558686-B4B6-1F48-9B99-7F7E0E5DC09F}" destId="{E6698304-2116-1341-A6AF-3604BB03C9CA}" srcOrd="6" destOrd="0" presId="urn:microsoft.com/office/officeart/2005/8/layout/vList5"/>
    <dgm:cxn modelId="{0C32D9F0-FDE4-9F40-9B1B-AAD394CBAB62}" type="presParOf" srcId="{E6698304-2116-1341-A6AF-3604BB03C9CA}" destId="{D09D5519-2DE1-3F42-8448-42572D8F6604}" srcOrd="0" destOrd="0" presId="urn:microsoft.com/office/officeart/2005/8/layout/vList5"/>
    <dgm:cxn modelId="{FCFDB408-0347-AD40-BFEE-90ED2E7BAD91}" type="presParOf" srcId="{E6698304-2116-1341-A6AF-3604BB03C9CA}" destId="{072FAC69-BFC3-694F-8DBB-63EC16350A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A35AEF-4F45-4CEB-B952-F7503AE11001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CF237B-E31B-4156-8823-573D18DE5443}">
      <dgm:prSet/>
      <dgm:spPr/>
      <dgm:t>
        <a:bodyPr/>
        <a:lstStyle/>
        <a:p>
          <a:r>
            <a:rPr lang="en-US"/>
            <a:t>Source: NYPD Shooting Incident Data (Historic), NYC Open Data.</a:t>
          </a:r>
        </a:p>
      </dgm:t>
    </dgm:pt>
    <dgm:pt modelId="{563F38C4-CFE4-454E-9561-83A6434009D2}" type="parTrans" cxnId="{43A02F76-8301-4A21-BA0C-78C1DE883934}">
      <dgm:prSet/>
      <dgm:spPr/>
      <dgm:t>
        <a:bodyPr/>
        <a:lstStyle/>
        <a:p>
          <a:endParaRPr lang="en-US"/>
        </a:p>
      </dgm:t>
    </dgm:pt>
    <dgm:pt modelId="{4D779185-8DB1-4E7F-A200-2CA3E00BFF17}" type="sibTrans" cxnId="{43A02F76-8301-4A21-BA0C-78C1DE883934}">
      <dgm:prSet/>
      <dgm:spPr/>
      <dgm:t>
        <a:bodyPr/>
        <a:lstStyle/>
        <a:p>
          <a:endParaRPr lang="en-US"/>
        </a:p>
      </dgm:t>
    </dgm:pt>
    <dgm:pt modelId="{4337A7FC-E52D-4323-B5F3-0151EAD3D4BC}">
      <dgm:prSet/>
      <dgm:spPr/>
      <dgm:t>
        <a:bodyPr/>
        <a:lstStyle/>
        <a:p>
          <a:r>
            <a:rPr lang="en-US"/>
            <a:t>Covers incidents between 2006 and 2021.</a:t>
          </a:r>
        </a:p>
      </dgm:t>
    </dgm:pt>
    <dgm:pt modelId="{3CE0B008-B808-4D05-AB66-2563637C26E9}" type="parTrans" cxnId="{11232C80-B2CD-470B-92B6-92AADA8801F7}">
      <dgm:prSet/>
      <dgm:spPr/>
      <dgm:t>
        <a:bodyPr/>
        <a:lstStyle/>
        <a:p>
          <a:endParaRPr lang="en-US"/>
        </a:p>
      </dgm:t>
    </dgm:pt>
    <dgm:pt modelId="{6697D1B5-6937-45B2-B17E-F1CD406BC75F}" type="sibTrans" cxnId="{11232C80-B2CD-470B-92B6-92AADA8801F7}">
      <dgm:prSet/>
      <dgm:spPr/>
      <dgm:t>
        <a:bodyPr/>
        <a:lstStyle/>
        <a:p>
          <a:endParaRPr lang="en-US"/>
        </a:p>
      </dgm:t>
    </dgm:pt>
    <dgm:pt modelId="{1AE17572-E6CC-4F2B-9D83-2CFE50062B0F}">
      <dgm:prSet/>
      <dgm:spPr/>
      <dgm:t>
        <a:bodyPr/>
        <a:lstStyle/>
        <a:p>
          <a:r>
            <a:rPr lang="en-US"/>
            <a:t>Variables: Date, time, borough, victim demographics, etc.</a:t>
          </a:r>
        </a:p>
      </dgm:t>
    </dgm:pt>
    <dgm:pt modelId="{A6DA3E72-0C6F-473D-9F38-10A36BF0B70C}" type="parTrans" cxnId="{34BAC695-6CBF-4047-AF6F-6A6D10FFE1D6}">
      <dgm:prSet/>
      <dgm:spPr/>
      <dgm:t>
        <a:bodyPr/>
        <a:lstStyle/>
        <a:p>
          <a:endParaRPr lang="en-US"/>
        </a:p>
      </dgm:t>
    </dgm:pt>
    <dgm:pt modelId="{D4DFAF25-B3CF-4E3A-B3EF-B3529772D645}" type="sibTrans" cxnId="{34BAC695-6CBF-4047-AF6F-6A6D10FFE1D6}">
      <dgm:prSet/>
      <dgm:spPr/>
      <dgm:t>
        <a:bodyPr/>
        <a:lstStyle/>
        <a:p>
          <a:endParaRPr lang="en-US"/>
        </a:p>
      </dgm:t>
    </dgm:pt>
    <dgm:pt modelId="{5F946589-432B-4319-9CA1-792490A566CB}">
      <dgm:prSet/>
      <dgm:spPr/>
      <dgm:t>
        <a:bodyPr/>
        <a:lstStyle/>
        <a:p>
          <a:r>
            <a:rPr lang="en-US"/>
            <a:t>Provides valuable context for understanding patterns of gun violence.</a:t>
          </a:r>
        </a:p>
      </dgm:t>
    </dgm:pt>
    <dgm:pt modelId="{0C4BF852-6534-423D-BC88-C92F980338CD}" type="parTrans" cxnId="{3FB85DBB-1D3C-4721-93D9-5F1849F10E7A}">
      <dgm:prSet/>
      <dgm:spPr/>
      <dgm:t>
        <a:bodyPr/>
        <a:lstStyle/>
        <a:p>
          <a:endParaRPr lang="en-US"/>
        </a:p>
      </dgm:t>
    </dgm:pt>
    <dgm:pt modelId="{DF8A42D8-B896-495F-9554-321D4EB51EBD}" type="sibTrans" cxnId="{3FB85DBB-1D3C-4721-93D9-5F1849F10E7A}">
      <dgm:prSet/>
      <dgm:spPr/>
      <dgm:t>
        <a:bodyPr/>
        <a:lstStyle/>
        <a:p>
          <a:endParaRPr lang="en-US"/>
        </a:p>
      </dgm:t>
    </dgm:pt>
    <dgm:pt modelId="{25621868-ACD7-964F-B4B3-F2E5544E6FB6}" type="pres">
      <dgm:prSet presAssocID="{7EA35AEF-4F45-4CEB-B952-F7503AE11001}" presName="diagram" presStyleCnt="0">
        <dgm:presLayoutVars>
          <dgm:dir/>
          <dgm:resizeHandles val="exact"/>
        </dgm:presLayoutVars>
      </dgm:prSet>
      <dgm:spPr/>
    </dgm:pt>
    <dgm:pt modelId="{F2275F24-9C43-D64D-9A99-373646B03760}" type="pres">
      <dgm:prSet presAssocID="{68CF237B-E31B-4156-8823-573D18DE5443}" presName="node" presStyleLbl="node1" presStyleIdx="0" presStyleCnt="4">
        <dgm:presLayoutVars>
          <dgm:bulletEnabled val="1"/>
        </dgm:presLayoutVars>
      </dgm:prSet>
      <dgm:spPr/>
    </dgm:pt>
    <dgm:pt modelId="{373656CC-BB80-9D47-B402-08D6A40CDB37}" type="pres">
      <dgm:prSet presAssocID="{4D779185-8DB1-4E7F-A200-2CA3E00BFF17}" presName="sibTrans" presStyleLbl="sibTrans2D1" presStyleIdx="0" presStyleCnt="3"/>
      <dgm:spPr/>
    </dgm:pt>
    <dgm:pt modelId="{5A9B4817-073F-6F4B-BA8B-12815B8D5421}" type="pres">
      <dgm:prSet presAssocID="{4D779185-8DB1-4E7F-A200-2CA3E00BFF17}" presName="connectorText" presStyleLbl="sibTrans2D1" presStyleIdx="0" presStyleCnt="3"/>
      <dgm:spPr/>
    </dgm:pt>
    <dgm:pt modelId="{1E5D3A1A-E6D8-CA4C-AC02-1F02D945062B}" type="pres">
      <dgm:prSet presAssocID="{4337A7FC-E52D-4323-B5F3-0151EAD3D4BC}" presName="node" presStyleLbl="node1" presStyleIdx="1" presStyleCnt="4">
        <dgm:presLayoutVars>
          <dgm:bulletEnabled val="1"/>
        </dgm:presLayoutVars>
      </dgm:prSet>
      <dgm:spPr/>
    </dgm:pt>
    <dgm:pt modelId="{45C9A875-CC30-1349-9F32-4D37A8DF7E42}" type="pres">
      <dgm:prSet presAssocID="{6697D1B5-6937-45B2-B17E-F1CD406BC75F}" presName="sibTrans" presStyleLbl="sibTrans2D1" presStyleIdx="1" presStyleCnt="3"/>
      <dgm:spPr/>
    </dgm:pt>
    <dgm:pt modelId="{B9BF85AF-D650-F940-B025-2BA869C5AD02}" type="pres">
      <dgm:prSet presAssocID="{6697D1B5-6937-45B2-B17E-F1CD406BC75F}" presName="connectorText" presStyleLbl="sibTrans2D1" presStyleIdx="1" presStyleCnt="3"/>
      <dgm:spPr/>
    </dgm:pt>
    <dgm:pt modelId="{B7DCDD4A-7FC6-AA49-8BFA-E00107D3DF61}" type="pres">
      <dgm:prSet presAssocID="{1AE17572-E6CC-4F2B-9D83-2CFE50062B0F}" presName="node" presStyleLbl="node1" presStyleIdx="2" presStyleCnt="4">
        <dgm:presLayoutVars>
          <dgm:bulletEnabled val="1"/>
        </dgm:presLayoutVars>
      </dgm:prSet>
      <dgm:spPr/>
    </dgm:pt>
    <dgm:pt modelId="{808CAB58-A176-3842-912B-DBE784468501}" type="pres">
      <dgm:prSet presAssocID="{D4DFAF25-B3CF-4E3A-B3EF-B3529772D645}" presName="sibTrans" presStyleLbl="sibTrans2D1" presStyleIdx="2" presStyleCnt="3"/>
      <dgm:spPr/>
    </dgm:pt>
    <dgm:pt modelId="{A62AF67D-C83A-444A-B234-9545BC6C66CD}" type="pres">
      <dgm:prSet presAssocID="{D4DFAF25-B3CF-4E3A-B3EF-B3529772D645}" presName="connectorText" presStyleLbl="sibTrans2D1" presStyleIdx="2" presStyleCnt="3"/>
      <dgm:spPr/>
    </dgm:pt>
    <dgm:pt modelId="{8AE25AAD-B089-3C45-BAFE-913305BE51E7}" type="pres">
      <dgm:prSet presAssocID="{5F946589-432B-4319-9CA1-792490A566CB}" presName="node" presStyleLbl="node1" presStyleIdx="3" presStyleCnt="4">
        <dgm:presLayoutVars>
          <dgm:bulletEnabled val="1"/>
        </dgm:presLayoutVars>
      </dgm:prSet>
      <dgm:spPr/>
    </dgm:pt>
  </dgm:ptLst>
  <dgm:cxnLst>
    <dgm:cxn modelId="{B9AE6701-E44B-6B4C-8A39-527C9BD3A1AC}" type="presOf" srcId="{6697D1B5-6937-45B2-B17E-F1CD406BC75F}" destId="{B9BF85AF-D650-F940-B025-2BA869C5AD02}" srcOrd="1" destOrd="0" presId="urn:microsoft.com/office/officeart/2005/8/layout/process5"/>
    <dgm:cxn modelId="{FC57EF32-8B9D-EA4F-BD49-CFAB8279C393}" type="presOf" srcId="{D4DFAF25-B3CF-4E3A-B3EF-B3529772D645}" destId="{808CAB58-A176-3842-912B-DBE784468501}" srcOrd="0" destOrd="0" presId="urn:microsoft.com/office/officeart/2005/8/layout/process5"/>
    <dgm:cxn modelId="{F0A5D834-A1D8-2F4B-A86C-BCD01BE3FDD6}" type="presOf" srcId="{68CF237B-E31B-4156-8823-573D18DE5443}" destId="{F2275F24-9C43-D64D-9A99-373646B03760}" srcOrd="0" destOrd="0" presId="urn:microsoft.com/office/officeart/2005/8/layout/process5"/>
    <dgm:cxn modelId="{A065F735-DC95-9C40-9293-1924150237C5}" type="presOf" srcId="{4337A7FC-E52D-4323-B5F3-0151EAD3D4BC}" destId="{1E5D3A1A-E6D8-CA4C-AC02-1F02D945062B}" srcOrd="0" destOrd="0" presId="urn:microsoft.com/office/officeart/2005/8/layout/process5"/>
    <dgm:cxn modelId="{B9915839-3AD7-D145-9CFC-3F90518CC64E}" type="presOf" srcId="{1AE17572-E6CC-4F2B-9D83-2CFE50062B0F}" destId="{B7DCDD4A-7FC6-AA49-8BFA-E00107D3DF61}" srcOrd="0" destOrd="0" presId="urn:microsoft.com/office/officeart/2005/8/layout/process5"/>
    <dgm:cxn modelId="{A8DF183E-5D25-C142-84FA-7527391BC89E}" type="presOf" srcId="{7EA35AEF-4F45-4CEB-B952-F7503AE11001}" destId="{25621868-ACD7-964F-B4B3-F2E5544E6FB6}" srcOrd="0" destOrd="0" presId="urn:microsoft.com/office/officeart/2005/8/layout/process5"/>
    <dgm:cxn modelId="{43A02F76-8301-4A21-BA0C-78C1DE883934}" srcId="{7EA35AEF-4F45-4CEB-B952-F7503AE11001}" destId="{68CF237B-E31B-4156-8823-573D18DE5443}" srcOrd="0" destOrd="0" parTransId="{563F38C4-CFE4-454E-9561-83A6434009D2}" sibTransId="{4D779185-8DB1-4E7F-A200-2CA3E00BFF17}"/>
    <dgm:cxn modelId="{11232C80-B2CD-470B-92B6-92AADA8801F7}" srcId="{7EA35AEF-4F45-4CEB-B952-F7503AE11001}" destId="{4337A7FC-E52D-4323-B5F3-0151EAD3D4BC}" srcOrd="1" destOrd="0" parTransId="{3CE0B008-B808-4D05-AB66-2563637C26E9}" sibTransId="{6697D1B5-6937-45B2-B17E-F1CD406BC75F}"/>
    <dgm:cxn modelId="{12D91E88-5B18-BB42-915C-E04977F543D7}" type="presOf" srcId="{D4DFAF25-B3CF-4E3A-B3EF-B3529772D645}" destId="{A62AF67D-C83A-444A-B234-9545BC6C66CD}" srcOrd="1" destOrd="0" presId="urn:microsoft.com/office/officeart/2005/8/layout/process5"/>
    <dgm:cxn modelId="{34BAC695-6CBF-4047-AF6F-6A6D10FFE1D6}" srcId="{7EA35AEF-4F45-4CEB-B952-F7503AE11001}" destId="{1AE17572-E6CC-4F2B-9D83-2CFE50062B0F}" srcOrd="2" destOrd="0" parTransId="{A6DA3E72-0C6F-473D-9F38-10A36BF0B70C}" sibTransId="{D4DFAF25-B3CF-4E3A-B3EF-B3529772D645}"/>
    <dgm:cxn modelId="{4A5F6FA4-98CE-414C-9B03-1545632111B4}" type="presOf" srcId="{4D779185-8DB1-4E7F-A200-2CA3E00BFF17}" destId="{373656CC-BB80-9D47-B402-08D6A40CDB37}" srcOrd="0" destOrd="0" presId="urn:microsoft.com/office/officeart/2005/8/layout/process5"/>
    <dgm:cxn modelId="{1337E3AE-9C6C-CE49-8F33-D954BF197336}" type="presOf" srcId="{4D779185-8DB1-4E7F-A200-2CA3E00BFF17}" destId="{5A9B4817-073F-6F4B-BA8B-12815B8D5421}" srcOrd="1" destOrd="0" presId="urn:microsoft.com/office/officeart/2005/8/layout/process5"/>
    <dgm:cxn modelId="{71486BB2-4BB6-7746-9D0C-021E04B42A4E}" type="presOf" srcId="{5F946589-432B-4319-9CA1-792490A566CB}" destId="{8AE25AAD-B089-3C45-BAFE-913305BE51E7}" srcOrd="0" destOrd="0" presId="urn:microsoft.com/office/officeart/2005/8/layout/process5"/>
    <dgm:cxn modelId="{3FB85DBB-1D3C-4721-93D9-5F1849F10E7A}" srcId="{7EA35AEF-4F45-4CEB-B952-F7503AE11001}" destId="{5F946589-432B-4319-9CA1-792490A566CB}" srcOrd="3" destOrd="0" parTransId="{0C4BF852-6534-423D-BC88-C92F980338CD}" sibTransId="{DF8A42D8-B896-495F-9554-321D4EB51EBD}"/>
    <dgm:cxn modelId="{4661DEC1-B1EF-1B47-9F34-D0903D92EE3D}" type="presOf" srcId="{6697D1B5-6937-45B2-B17E-F1CD406BC75F}" destId="{45C9A875-CC30-1349-9F32-4D37A8DF7E42}" srcOrd="0" destOrd="0" presId="urn:microsoft.com/office/officeart/2005/8/layout/process5"/>
    <dgm:cxn modelId="{E046375C-35B2-2746-871D-913E7C1626A0}" type="presParOf" srcId="{25621868-ACD7-964F-B4B3-F2E5544E6FB6}" destId="{F2275F24-9C43-D64D-9A99-373646B03760}" srcOrd="0" destOrd="0" presId="urn:microsoft.com/office/officeart/2005/8/layout/process5"/>
    <dgm:cxn modelId="{97D1A786-9FDB-854E-8E3B-60E7F6020CB3}" type="presParOf" srcId="{25621868-ACD7-964F-B4B3-F2E5544E6FB6}" destId="{373656CC-BB80-9D47-B402-08D6A40CDB37}" srcOrd="1" destOrd="0" presId="urn:microsoft.com/office/officeart/2005/8/layout/process5"/>
    <dgm:cxn modelId="{3D17AE43-577E-FE48-A656-972CB2657052}" type="presParOf" srcId="{373656CC-BB80-9D47-B402-08D6A40CDB37}" destId="{5A9B4817-073F-6F4B-BA8B-12815B8D5421}" srcOrd="0" destOrd="0" presId="urn:microsoft.com/office/officeart/2005/8/layout/process5"/>
    <dgm:cxn modelId="{38C8BA18-C971-4D46-8E3D-40EEF83D59A7}" type="presParOf" srcId="{25621868-ACD7-964F-B4B3-F2E5544E6FB6}" destId="{1E5D3A1A-E6D8-CA4C-AC02-1F02D945062B}" srcOrd="2" destOrd="0" presId="urn:microsoft.com/office/officeart/2005/8/layout/process5"/>
    <dgm:cxn modelId="{7D277F47-3E9E-0042-8526-CE519283332D}" type="presParOf" srcId="{25621868-ACD7-964F-B4B3-F2E5544E6FB6}" destId="{45C9A875-CC30-1349-9F32-4D37A8DF7E42}" srcOrd="3" destOrd="0" presId="urn:microsoft.com/office/officeart/2005/8/layout/process5"/>
    <dgm:cxn modelId="{8302A1AD-E326-1E4F-82E0-6FAB3B6F5AD4}" type="presParOf" srcId="{45C9A875-CC30-1349-9F32-4D37A8DF7E42}" destId="{B9BF85AF-D650-F940-B025-2BA869C5AD02}" srcOrd="0" destOrd="0" presId="urn:microsoft.com/office/officeart/2005/8/layout/process5"/>
    <dgm:cxn modelId="{5C6BB53C-76EA-6849-8324-AD9167DEFC3F}" type="presParOf" srcId="{25621868-ACD7-964F-B4B3-F2E5544E6FB6}" destId="{B7DCDD4A-7FC6-AA49-8BFA-E00107D3DF61}" srcOrd="4" destOrd="0" presId="urn:microsoft.com/office/officeart/2005/8/layout/process5"/>
    <dgm:cxn modelId="{020B4B4A-CCBE-CB4C-A5F0-8C4237003DA6}" type="presParOf" srcId="{25621868-ACD7-964F-B4B3-F2E5544E6FB6}" destId="{808CAB58-A176-3842-912B-DBE784468501}" srcOrd="5" destOrd="0" presId="urn:microsoft.com/office/officeart/2005/8/layout/process5"/>
    <dgm:cxn modelId="{867546B2-3EF9-C547-8DE4-FF7C3CFF0066}" type="presParOf" srcId="{808CAB58-A176-3842-912B-DBE784468501}" destId="{A62AF67D-C83A-444A-B234-9545BC6C66CD}" srcOrd="0" destOrd="0" presId="urn:microsoft.com/office/officeart/2005/8/layout/process5"/>
    <dgm:cxn modelId="{9B89EB6C-890D-E148-B8B8-06EB7CDF8C6F}" type="presParOf" srcId="{25621868-ACD7-964F-B4B3-F2E5544E6FB6}" destId="{8AE25AAD-B089-3C45-BAFE-913305BE51E7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693E7C-76C0-4F36-AA52-2673675CCE3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D03EA1-641F-4A9A-BC93-5071D923ED15}">
      <dgm:prSet/>
      <dgm:spPr/>
      <dgm:t>
        <a:bodyPr/>
        <a:lstStyle/>
        <a:p>
          <a:r>
            <a:rPr lang="en-US"/>
            <a:t>Standardized dates and times.</a:t>
          </a:r>
        </a:p>
      </dgm:t>
    </dgm:pt>
    <dgm:pt modelId="{368A20AD-0187-40D8-9733-701E71B28029}" type="parTrans" cxnId="{27AE824A-5BD6-4E44-814F-27769D03F390}">
      <dgm:prSet/>
      <dgm:spPr/>
      <dgm:t>
        <a:bodyPr/>
        <a:lstStyle/>
        <a:p>
          <a:endParaRPr lang="en-US"/>
        </a:p>
      </dgm:t>
    </dgm:pt>
    <dgm:pt modelId="{37764F11-4322-4458-80D1-EE2D939D22ED}" type="sibTrans" cxnId="{27AE824A-5BD6-4E44-814F-27769D03F390}">
      <dgm:prSet/>
      <dgm:spPr/>
      <dgm:t>
        <a:bodyPr/>
        <a:lstStyle/>
        <a:p>
          <a:endParaRPr lang="en-US"/>
        </a:p>
      </dgm:t>
    </dgm:pt>
    <dgm:pt modelId="{94D0CE8F-7DA5-4D9D-BFC4-E7A84B83FF3B}">
      <dgm:prSet/>
      <dgm:spPr/>
      <dgm:t>
        <a:bodyPr/>
        <a:lstStyle/>
        <a:p>
          <a:r>
            <a:rPr lang="en-US"/>
            <a:t>Categorized demographics for clarity.</a:t>
          </a:r>
        </a:p>
      </dgm:t>
    </dgm:pt>
    <dgm:pt modelId="{FF379CC5-C8E1-4C74-83B4-01CE66ABAC30}" type="parTrans" cxnId="{AC6ABA28-30F2-49CD-8050-84414BE1C2F2}">
      <dgm:prSet/>
      <dgm:spPr/>
      <dgm:t>
        <a:bodyPr/>
        <a:lstStyle/>
        <a:p>
          <a:endParaRPr lang="en-US"/>
        </a:p>
      </dgm:t>
    </dgm:pt>
    <dgm:pt modelId="{49D3EE78-DB47-4343-863C-154419E9513F}" type="sibTrans" cxnId="{AC6ABA28-30F2-49CD-8050-84414BE1C2F2}">
      <dgm:prSet/>
      <dgm:spPr/>
      <dgm:t>
        <a:bodyPr/>
        <a:lstStyle/>
        <a:p>
          <a:endParaRPr lang="en-US"/>
        </a:p>
      </dgm:t>
    </dgm:pt>
    <dgm:pt modelId="{8B79850F-0861-46F4-AE49-D75AF6F6E302}">
      <dgm:prSet/>
      <dgm:spPr/>
      <dgm:t>
        <a:bodyPr/>
        <a:lstStyle/>
        <a:p>
          <a:r>
            <a:rPr lang="en-US"/>
            <a:t>Grouped records by borough, year, and other factors.</a:t>
          </a:r>
        </a:p>
      </dgm:t>
    </dgm:pt>
    <dgm:pt modelId="{B56A814C-8372-4948-9A00-32404DBDFD15}" type="parTrans" cxnId="{18893CF5-3705-4BF5-BFC4-FD50D19420E3}">
      <dgm:prSet/>
      <dgm:spPr/>
      <dgm:t>
        <a:bodyPr/>
        <a:lstStyle/>
        <a:p>
          <a:endParaRPr lang="en-US"/>
        </a:p>
      </dgm:t>
    </dgm:pt>
    <dgm:pt modelId="{EDD36085-359C-4390-83B8-4450FADE005D}" type="sibTrans" cxnId="{18893CF5-3705-4BF5-BFC4-FD50D19420E3}">
      <dgm:prSet/>
      <dgm:spPr/>
      <dgm:t>
        <a:bodyPr/>
        <a:lstStyle/>
        <a:p>
          <a:endParaRPr lang="en-US"/>
        </a:p>
      </dgm:t>
    </dgm:pt>
    <dgm:pt modelId="{7D7A882D-59A4-486C-B127-9B92C6EBAC28}">
      <dgm:prSet/>
      <dgm:spPr/>
      <dgm:t>
        <a:bodyPr/>
        <a:lstStyle/>
        <a:p>
          <a:r>
            <a:rPr lang="en-US"/>
            <a:t>Prepared dataset for reliable analysis.</a:t>
          </a:r>
        </a:p>
      </dgm:t>
    </dgm:pt>
    <dgm:pt modelId="{40CD5888-62B5-490E-94CF-F8A1293C9A08}" type="parTrans" cxnId="{B99347C3-A79A-434F-879C-8DFB02C63DFC}">
      <dgm:prSet/>
      <dgm:spPr/>
      <dgm:t>
        <a:bodyPr/>
        <a:lstStyle/>
        <a:p>
          <a:endParaRPr lang="en-US"/>
        </a:p>
      </dgm:t>
    </dgm:pt>
    <dgm:pt modelId="{B4065F18-B77E-4DF5-8477-E486755041DD}" type="sibTrans" cxnId="{B99347C3-A79A-434F-879C-8DFB02C63DFC}">
      <dgm:prSet/>
      <dgm:spPr/>
      <dgm:t>
        <a:bodyPr/>
        <a:lstStyle/>
        <a:p>
          <a:endParaRPr lang="en-US"/>
        </a:p>
      </dgm:t>
    </dgm:pt>
    <dgm:pt modelId="{F907640D-5FE6-450D-8FFC-B1D810BA05C0}">
      <dgm:prSet/>
      <dgm:spPr/>
      <dgm:t>
        <a:bodyPr/>
        <a:lstStyle/>
        <a:p>
          <a:r>
            <a:rPr lang="en-US" b="1"/>
            <a:t>Data Cleaning Steps:</a:t>
          </a:r>
          <a:endParaRPr lang="en-US"/>
        </a:p>
      </dgm:t>
    </dgm:pt>
    <dgm:pt modelId="{C19356F0-FCF8-421F-81E7-2C412A47E565}" type="parTrans" cxnId="{52A7C006-870A-44C1-83A8-A9416B8641EF}">
      <dgm:prSet/>
      <dgm:spPr/>
      <dgm:t>
        <a:bodyPr/>
        <a:lstStyle/>
        <a:p>
          <a:endParaRPr lang="en-US"/>
        </a:p>
      </dgm:t>
    </dgm:pt>
    <dgm:pt modelId="{15976384-D8CA-4FF5-8A60-330FF9B01E7C}" type="sibTrans" cxnId="{52A7C006-870A-44C1-83A8-A9416B8641EF}">
      <dgm:prSet/>
      <dgm:spPr/>
      <dgm:t>
        <a:bodyPr/>
        <a:lstStyle/>
        <a:p>
          <a:endParaRPr lang="en-US"/>
        </a:p>
      </dgm:t>
    </dgm:pt>
    <dgm:pt modelId="{AA369E0C-B9F9-4C99-866E-8D47F9118018}">
      <dgm:prSet/>
      <dgm:spPr/>
      <dgm:t>
        <a:bodyPr/>
        <a:lstStyle/>
        <a:p>
          <a:r>
            <a:rPr lang="en-US"/>
            <a:t>- Selected relevant columns.</a:t>
          </a:r>
        </a:p>
      </dgm:t>
    </dgm:pt>
    <dgm:pt modelId="{60B98C4E-FFF0-4391-9961-D88FCB370335}" type="parTrans" cxnId="{0202C7DF-DB59-4C0B-B7DD-54B8E2189BCE}">
      <dgm:prSet/>
      <dgm:spPr/>
      <dgm:t>
        <a:bodyPr/>
        <a:lstStyle/>
        <a:p>
          <a:endParaRPr lang="en-US"/>
        </a:p>
      </dgm:t>
    </dgm:pt>
    <dgm:pt modelId="{2865C7A9-3298-40B7-906F-1EA76000E5A4}" type="sibTrans" cxnId="{0202C7DF-DB59-4C0B-B7DD-54B8E2189BCE}">
      <dgm:prSet/>
      <dgm:spPr/>
      <dgm:t>
        <a:bodyPr/>
        <a:lstStyle/>
        <a:p>
          <a:endParaRPr lang="en-US"/>
        </a:p>
      </dgm:t>
    </dgm:pt>
    <dgm:pt modelId="{CA5904E0-3AD7-45DE-AD6A-F1753E8C28C5}">
      <dgm:prSet/>
      <dgm:spPr/>
      <dgm:t>
        <a:bodyPr/>
        <a:lstStyle/>
        <a:p>
          <a:r>
            <a:rPr lang="en-US"/>
            <a:t>- Converted date and time columns to appropriate formats.</a:t>
          </a:r>
        </a:p>
      </dgm:t>
    </dgm:pt>
    <dgm:pt modelId="{30832412-A59A-4CBE-BC91-54BBE951A8F6}" type="parTrans" cxnId="{86C16050-5E01-4029-9E6A-04F83571DE84}">
      <dgm:prSet/>
      <dgm:spPr/>
      <dgm:t>
        <a:bodyPr/>
        <a:lstStyle/>
        <a:p>
          <a:endParaRPr lang="en-US"/>
        </a:p>
      </dgm:t>
    </dgm:pt>
    <dgm:pt modelId="{D2E5C032-72FA-496C-B2D0-54A6B00803BC}" type="sibTrans" cxnId="{86C16050-5E01-4029-9E6A-04F83571DE84}">
      <dgm:prSet/>
      <dgm:spPr/>
      <dgm:t>
        <a:bodyPr/>
        <a:lstStyle/>
        <a:p>
          <a:endParaRPr lang="en-US"/>
        </a:p>
      </dgm:t>
    </dgm:pt>
    <dgm:pt modelId="{45ABE624-E590-4582-8E45-15D8C9408065}">
      <dgm:prSet/>
      <dgm:spPr/>
      <dgm:t>
        <a:bodyPr/>
        <a:lstStyle/>
        <a:p>
          <a:r>
            <a:rPr lang="en-US"/>
            <a:t>- Created a new variable for shootings.</a:t>
          </a:r>
        </a:p>
      </dgm:t>
    </dgm:pt>
    <dgm:pt modelId="{1C1E9052-568A-4664-8FD3-6886939AA5ED}" type="parTrans" cxnId="{2BB62094-D997-43D7-9783-3739770E1D8A}">
      <dgm:prSet/>
      <dgm:spPr/>
      <dgm:t>
        <a:bodyPr/>
        <a:lstStyle/>
        <a:p>
          <a:endParaRPr lang="en-US"/>
        </a:p>
      </dgm:t>
    </dgm:pt>
    <dgm:pt modelId="{7E242DBE-8647-4286-8AC2-676D23F80064}" type="sibTrans" cxnId="{2BB62094-D997-43D7-9783-3739770E1D8A}">
      <dgm:prSet/>
      <dgm:spPr/>
      <dgm:t>
        <a:bodyPr/>
        <a:lstStyle/>
        <a:p>
          <a:endParaRPr lang="en-US"/>
        </a:p>
      </dgm:t>
    </dgm:pt>
    <dgm:pt modelId="{D84E7DBE-60F0-49A3-BC08-15BAB0BDA8A1}">
      <dgm:prSet/>
      <dgm:spPr/>
      <dgm:t>
        <a:bodyPr/>
        <a:lstStyle/>
        <a:p>
          <a:r>
            <a:rPr lang="en-US"/>
            <a:t>- Extracted the year from the date.</a:t>
          </a:r>
        </a:p>
      </dgm:t>
    </dgm:pt>
    <dgm:pt modelId="{81F8AB88-C826-47DA-9B38-1CC56B0F4358}" type="parTrans" cxnId="{A99E1886-2AD7-44F5-B6B2-807BDEEEB9C1}">
      <dgm:prSet/>
      <dgm:spPr/>
      <dgm:t>
        <a:bodyPr/>
        <a:lstStyle/>
        <a:p>
          <a:endParaRPr lang="en-US"/>
        </a:p>
      </dgm:t>
    </dgm:pt>
    <dgm:pt modelId="{03017A4F-0186-4E9F-B646-BFD1138E1B59}" type="sibTrans" cxnId="{A99E1886-2AD7-44F5-B6B2-807BDEEEB9C1}">
      <dgm:prSet/>
      <dgm:spPr/>
      <dgm:t>
        <a:bodyPr/>
        <a:lstStyle/>
        <a:p>
          <a:endParaRPr lang="en-US"/>
        </a:p>
      </dgm:t>
    </dgm:pt>
    <dgm:pt modelId="{238A8633-C450-C242-99FC-EDB5D072ED37}" type="pres">
      <dgm:prSet presAssocID="{4D693E7C-76C0-4F36-AA52-2673675CCE3F}" presName="vert0" presStyleCnt="0">
        <dgm:presLayoutVars>
          <dgm:dir/>
          <dgm:animOne val="branch"/>
          <dgm:animLvl val="lvl"/>
        </dgm:presLayoutVars>
      </dgm:prSet>
      <dgm:spPr/>
    </dgm:pt>
    <dgm:pt modelId="{75928E8B-DEA9-C946-9C93-3ADA665B6DF4}" type="pres">
      <dgm:prSet presAssocID="{80D03EA1-641F-4A9A-BC93-5071D923ED15}" presName="thickLine" presStyleLbl="alignNode1" presStyleIdx="0" presStyleCnt="9"/>
      <dgm:spPr/>
    </dgm:pt>
    <dgm:pt modelId="{F10DBD4F-8044-C845-9709-8C5A1973E5B6}" type="pres">
      <dgm:prSet presAssocID="{80D03EA1-641F-4A9A-BC93-5071D923ED15}" presName="horz1" presStyleCnt="0"/>
      <dgm:spPr/>
    </dgm:pt>
    <dgm:pt modelId="{EF986999-5CE2-F147-9E6D-BB0836E35F2B}" type="pres">
      <dgm:prSet presAssocID="{80D03EA1-641F-4A9A-BC93-5071D923ED15}" presName="tx1" presStyleLbl="revTx" presStyleIdx="0" presStyleCnt="9"/>
      <dgm:spPr/>
    </dgm:pt>
    <dgm:pt modelId="{8604FBF1-4DBF-B440-8820-062B35B5447F}" type="pres">
      <dgm:prSet presAssocID="{80D03EA1-641F-4A9A-BC93-5071D923ED15}" presName="vert1" presStyleCnt="0"/>
      <dgm:spPr/>
    </dgm:pt>
    <dgm:pt modelId="{4AC46461-F812-6345-A818-845D4440C873}" type="pres">
      <dgm:prSet presAssocID="{94D0CE8F-7DA5-4D9D-BFC4-E7A84B83FF3B}" presName="thickLine" presStyleLbl="alignNode1" presStyleIdx="1" presStyleCnt="9"/>
      <dgm:spPr/>
    </dgm:pt>
    <dgm:pt modelId="{2C8BAFF8-7142-024A-ADD7-E49FCF7C9F13}" type="pres">
      <dgm:prSet presAssocID="{94D0CE8F-7DA5-4D9D-BFC4-E7A84B83FF3B}" presName="horz1" presStyleCnt="0"/>
      <dgm:spPr/>
    </dgm:pt>
    <dgm:pt modelId="{36A104B7-58E8-DB44-BB01-703627E773C5}" type="pres">
      <dgm:prSet presAssocID="{94D0CE8F-7DA5-4D9D-BFC4-E7A84B83FF3B}" presName="tx1" presStyleLbl="revTx" presStyleIdx="1" presStyleCnt="9"/>
      <dgm:spPr/>
    </dgm:pt>
    <dgm:pt modelId="{C9543693-9604-6C49-894A-6E780653F949}" type="pres">
      <dgm:prSet presAssocID="{94D0CE8F-7DA5-4D9D-BFC4-E7A84B83FF3B}" presName="vert1" presStyleCnt="0"/>
      <dgm:spPr/>
    </dgm:pt>
    <dgm:pt modelId="{002F3F4C-EC68-E04C-85E7-3A322FAF16EB}" type="pres">
      <dgm:prSet presAssocID="{8B79850F-0861-46F4-AE49-D75AF6F6E302}" presName="thickLine" presStyleLbl="alignNode1" presStyleIdx="2" presStyleCnt="9"/>
      <dgm:spPr/>
    </dgm:pt>
    <dgm:pt modelId="{53C8B8A9-0FA3-3D47-AAC4-6D166C72F8BF}" type="pres">
      <dgm:prSet presAssocID="{8B79850F-0861-46F4-AE49-D75AF6F6E302}" presName="horz1" presStyleCnt="0"/>
      <dgm:spPr/>
    </dgm:pt>
    <dgm:pt modelId="{E902C8E7-352B-164E-A626-02B20EA9E82E}" type="pres">
      <dgm:prSet presAssocID="{8B79850F-0861-46F4-AE49-D75AF6F6E302}" presName="tx1" presStyleLbl="revTx" presStyleIdx="2" presStyleCnt="9"/>
      <dgm:spPr/>
    </dgm:pt>
    <dgm:pt modelId="{97F4D762-9AEA-2448-BD7A-11380D5BF168}" type="pres">
      <dgm:prSet presAssocID="{8B79850F-0861-46F4-AE49-D75AF6F6E302}" presName="vert1" presStyleCnt="0"/>
      <dgm:spPr/>
    </dgm:pt>
    <dgm:pt modelId="{1B0184F6-C61B-774F-9670-6023183744DF}" type="pres">
      <dgm:prSet presAssocID="{7D7A882D-59A4-486C-B127-9B92C6EBAC28}" presName="thickLine" presStyleLbl="alignNode1" presStyleIdx="3" presStyleCnt="9"/>
      <dgm:spPr/>
    </dgm:pt>
    <dgm:pt modelId="{374CC9E8-68B5-BC40-A81B-B86ECE481423}" type="pres">
      <dgm:prSet presAssocID="{7D7A882D-59A4-486C-B127-9B92C6EBAC28}" presName="horz1" presStyleCnt="0"/>
      <dgm:spPr/>
    </dgm:pt>
    <dgm:pt modelId="{07994B41-E18C-EB4E-868E-13FD838340A7}" type="pres">
      <dgm:prSet presAssocID="{7D7A882D-59A4-486C-B127-9B92C6EBAC28}" presName="tx1" presStyleLbl="revTx" presStyleIdx="3" presStyleCnt="9"/>
      <dgm:spPr/>
    </dgm:pt>
    <dgm:pt modelId="{628E64BE-1AAB-D64C-98F7-C6C41CFB7DBD}" type="pres">
      <dgm:prSet presAssocID="{7D7A882D-59A4-486C-B127-9B92C6EBAC28}" presName="vert1" presStyleCnt="0"/>
      <dgm:spPr/>
    </dgm:pt>
    <dgm:pt modelId="{CB5A523C-5A38-7245-B2D1-1FF5AA6FDB37}" type="pres">
      <dgm:prSet presAssocID="{F907640D-5FE6-450D-8FFC-B1D810BA05C0}" presName="thickLine" presStyleLbl="alignNode1" presStyleIdx="4" presStyleCnt="9"/>
      <dgm:spPr/>
    </dgm:pt>
    <dgm:pt modelId="{07FE253C-0C6C-324C-9162-63C90255EA1B}" type="pres">
      <dgm:prSet presAssocID="{F907640D-5FE6-450D-8FFC-B1D810BA05C0}" presName="horz1" presStyleCnt="0"/>
      <dgm:spPr/>
    </dgm:pt>
    <dgm:pt modelId="{A5ACD375-DE96-EA4B-96B3-267A982ED944}" type="pres">
      <dgm:prSet presAssocID="{F907640D-5FE6-450D-8FFC-B1D810BA05C0}" presName="tx1" presStyleLbl="revTx" presStyleIdx="4" presStyleCnt="9"/>
      <dgm:spPr/>
    </dgm:pt>
    <dgm:pt modelId="{E695944F-F3B4-A24C-8283-A2B90278721B}" type="pres">
      <dgm:prSet presAssocID="{F907640D-5FE6-450D-8FFC-B1D810BA05C0}" presName="vert1" presStyleCnt="0"/>
      <dgm:spPr/>
    </dgm:pt>
    <dgm:pt modelId="{D35D2485-5F2C-1448-9D42-91D8BBECC826}" type="pres">
      <dgm:prSet presAssocID="{AA369E0C-B9F9-4C99-866E-8D47F9118018}" presName="thickLine" presStyleLbl="alignNode1" presStyleIdx="5" presStyleCnt="9"/>
      <dgm:spPr/>
    </dgm:pt>
    <dgm:pt modelId="{8A98FE3C-C4B6-0F49-B9A8-664BA3B28536}" type="pres">
      <dgm:prSet presAssocID="{AA369E0C-B9F9-4C99-866E-8D47F9118018}" presName="horz1" presStyleCnt="0"/>
      <dgm:spPr/>
    </dgm:pt>
    <dgm:pt modelId="{E60DEA08-C3B4-3046-B738-C3A666725EF2}" type="pres">
      <dgm:prSet presAssocID="{AA369E0C-B9F9-4C99-866E-8D47F9118018}" presName="tx1" presStyleLbl="revTx" presStyleIdx="5" presStyleCnt="9"/>
      <dgm:spPr/>
    </dgm:pt>
    <dgm:pt modelId="{C70BD9DF-398B-7C41-8C53-275DB148451C}" type="pres">
      <dgm:prSet presAssocID="{AA369E0C-B9F9-4C99-866E-8D47F9118018}" presName="vert1" presStyleCnt="0"/>
      <dgm:spPr/>
    </dgm:pt>
    <dgm:pt modelId="{7E421944-3D41-FE49-9FB3-8233B26212C4}" type="pres">
      <dgm:prSet presAssocID="{CA5904E0-3AD7-45DE-AD6A-F1753E8C28C5}" presName="thickLine" presStyleLbl="alignNode1" presStyleIdx="6" presStyleCnt="9"/>
      <dgm:spPr/>
    </dgm:pt>
    <dgm:pt modelId="{F3AADEFA-A134-2746-A303-51AAF0638711}" type="pres">
      <dgm:prSet presAssocID="{CA5904E0-3AD7-45DE-AD6A-F1753E8C28C5}" presName="horz1" presStyleCnt="0"/>
      <dgm:spPr/>
    </dgm:pt>
    <dgm:pt modelId="{16514410-1F02-D64B-9BAA-66C105061ED1}" type="pres">
      <dgm:prSet presAssocID="{CA5904E0-3AD7-45DE-AD6A-F1753E8C28C5}" presName="tx1" presStyleLbl="revTx" presStyleIdx="6" presStyleCnt="9"/>
      <dgm:spPr/>
    </dgm:pt>
    <dgm:pt modelId="{09531180-C83C-0042-9418-BBA060B692BB}" type="pres">
      <dgm:prSet presAssocID="{CA5904E0-3AD7-45DE-AD6A-F1753E8C28C5}" presName="vert1" presStyleCnt="0"/>
      <dgm:spPr/>
    </dgm:pt>
    <dgm:pt modelId="{6C12C384-B6AC-264E-BB79-EC539BD069DA}" type="pres">
      <dgm:prSet presAssocID="{45ABE624-E590-4582-8E45-15D8C9408065}" presName="thickLine" presStyleLbl="alignNode1" presStyleIdx="7" presStyleCnt="9"/>
      <dgm:spPr/>
    </dgm:pt>
    <dgm:pt modelId="{B83A9A4A-6124-0E42-9DBD-563217CF0641}" type="pres">
      <dgm:prSet presAssocID="{45ABE624-E590-4582-8E45-15D8C9408065}" presName="horz1" presStyleCnt="0"/>
      <dgm:spPr/>
    </dgm:pt>
    <dgm:pt modelId="{90F5073B-893D-FC4E-B469-C77462C35AA9}" type="pres">
      <dgm:prSet presAssocID="{45ABE624-E590-4582-8E45-15D8C9408065}" presName="tx1" presStyleLbl="revTx" presStyleIdx="7" presStyleCnt="9"/>
      <dgm:spPr/>
    </dgm:pt>
    <dgm:pt modelId="{8D7AAE52-08DD-184F-ACC9-972DC3F0C512}" type="pres">
      <dgm:prSet presAssocID="{45ABE624-E590-4582-8E45-15D8C9408065}" presName="vert1" presStyleCnt="0"/>
      <dgm:spPr/>
    </dgm:pt>
    <dgm:pt modelId="{A05A0ED2-1758-9B46-A08C-22B1C714E728}" type="pres">
      <dgm:prSet presAssocID="{D84E7DBE-60F0-49A3-BC08-15BAB0BDA8A1}" presName="thickLine" presStyleLbl="alignNode1" presStyleIdx="8" presStyleCnt="9"/>
      <dgm:spPr/>
    </dgm:pt>
    <dgm:pt modelId="{514F94BA-5F61-4143-AD36-F10FD9F9AE6A}" type="pres">
      <dgm:prSet presAssocID="{D84E7DBE-60F0-49A3-BC08-15BAB0BDA8A1}" presName="horz1" presStyleCnt="0"/>
      <dgm:spPr/>
    </dgm:pt>
    <dgm:pt modelId="{9C949449-BCF7-024C-B412-4F8B3199388D}" type="pres">
      <dgm:prSet presAssocID="{D84E7DBE-60F0-49A3-BC08-15BAB0BDA8A1}" presName="tx1" presStyleLbl="revTx" presStyleIdx="8" presStyleCnt="9"/>
      <dgm:spPr/>
    </dgm:pt>
    <dgm:pt modelId="{751CB3DD-0BEE-C241-AE0D-D4AF01F1E3E4}" type="pres">
      <dgm:prSet presAssocID="{D84E7DBE-60F0-49A3-BC08-15BAB0BDA8A1}" presName="vert1" presStyleCnt="0"/>
      <dgm:spPr/>
    </dgm:pt>
  </dgm:ptLst>
  <dgm:cxnLst>
    <dgm:cxn modelId="{52A7C006-870A-44C1-83A8-A9416B8641EF}" srcId="{4D693E7C-76C0-4F36-AA52-2673675CCE3F}" destId="{F907640D-5FE6-450D-8FFC-B1D810BA05C0}" srcOrd="4" destOrd="0" parTransId="{C19356F0-FCF8-421F-81E7-2C412A47E565}" sibTransId="{15976384-D8CA-4FF5-8A60-330FF9B01E7C}"/>
    <dgm:cxn modelId="{AC6ABA28-30F2-49CD-8050-84414BE1C2F2}" srcId="{4D693E7C-76C0-4F36-AA52-2673675CCE3F}" destId="{94D0CE8F-7DA5-4D9D-BFC4-E7A84B83FF3B}" srcOrd="1" destOrd="0" parTransId="{FF379CC5-C8E1-4C74-83B4-01CE66ABAC30}" sibTransId="{49D3EE78-DB47-4343-863C-154419E9513F}"/>
    <dgm:cxn modelId="{4DCC6A3A-A2A2-1E48-9A33-414E952EBAD0}" type="presOf" srcId="{F907640D-5FE6-450D-8FFC-B1D810BA05C0}" destId="{A5ACD375-DE96-EA4B-96B3-267A982ED944}" srcOrd="0" destOrd="0" presId="urn:microsoft.com/office/officeart/2008/layout/LinedList"/>
    <dgm:cxn modelId="{27AE824A-5BD6-4E44-814F-27769D03F390}" srcId="{4D693E7C-76C0-4F36-AA52-2673675CCE3F}" destId="{80D03EA1-641F-4A9A-BC93-5071D923ED15}" srcOrd="0" destOrd="0" parTransId="{368A20AD-0187-40D8-9733-701E71B28029}" sibTransId="{37764F11-4322-4458-80D1-EE2D939D22ED}"/>
    <dgm:cxn modelId="{95C29C4C-4903-DF4F-A15D-17E2DF998B28}" type="presOf" srcId="{80D03EA1-641F-4A9A-BC93-5071D923ED15}" destId="{EF986999-5CE2-F147-9E6D-BB0836E35F2B}" srcOrd="0" destOrd="0" presId="urn:microsoft.com/office/officeart/2008/layout/LinedList"/>
    <dgm:cxn modelId="{86C16050-5E01-4029-9E6A-04F83571DE84}" srcId="{4D693E7C-76C0-4F36-AA52-2673675CCE3F}" destId="{CA5904E0-3AD7-45DE-AD6A-F1753E8C28C5}" srcOrd="6" destOrd="0" parTransId="{30832412-A59A-4CBE-BC91-54BBE951A8F6}" sibTransId="{D2E5C032-72FA-496C-B2D0-54A6B00803BC}"/>
    <dgm:cxn modelId="{A99E1886-2AD7-44F5-B6B2-807BDEEEB9C1}" srcId="{4D693E7C-76C0-4F36-AA52-2673675CCE3F}" destId="{D84E7DBE-60F0-49A3-BC08-15BAB0BDA8A1}" srcOrd="8" destOrd="0" parTransId="{81F8AB88-C826-47DA-9B38-1CC56B0F4358}" sibTransId="{03017A4F-0186-4E9F-B646-BFD1138E1B59}"/>
    <dgm:cxn modelId="{2BB62094-D997-43D7-9783-3739770E1D8A}" srcId="{4D693E7C-76C0-4F36-AA52-2673675CCE3F}" destId="{45ABE624-E590-4582-8E45-15D8C9408065}" srcOrd="7" destOrd="0" parTransId="{1C1E9052-568A-4664-8FD3-6886939AA5ED}" sibTransId="{7E242DBE-8647-4286-8AC2-676D23F80064}"/>
    <dgm:cxn modelId="{50BE8896-E9AC-964B-9FEF-C0A8E99B0999}" type="presOf" srcId="{AA369E0C-B9F9-4C99-866E-8D47F9118018}" destId="{E60DEA08-C3B4-3046-B738-C3A666725EF2}" srcOrd="0" destOrd="0" presId="urn:microsoft.com/office/officeart/2008/layout/LinedList"/>
    <dgm:cxn modelId="{B4D76EA4-E782-3446-BDE2-78653841AE1D}" type="presOf" srcId="{45ABE624-E590-4582-8E45-15D8C9408065}" destId="{90F5073B-893D-FC4E-B469-C77462C35AA9}" srcOrd="0" destOrd="0" presId="urn:microsoft.com/office/officeart/2008/layout/LinedList"/>
    <dgm:cxn modelId="{8305D6C2-EE93-A448-9925-ACB1D4E98660}" type="presOf" srcId="{8B79850F-0861-46F4-AE49-D75AF6F6E302}" destId="{E902C8E7-352B-164E-A626-02B20EA9E82E}" srcOrd="0" destOrd="0" presId="urn:microsoft.com/office/officeart/2008/layout/LinedList"/>
    <dgm:cxn modelId="{B99347C3-A79A-434F-879C-8DFB02C63DFC}" srcId="{4D693E7C-76C0-4F36-AA52-2673675CCE3F}" destId="{7D7A882D-59A4-486C-B127-9B92C6EBAC28}" srcOrd="3" destOrd="0" parTransId="{40CD5888-62B5-490E-94CF-F8A1293C9A08}" sibTransId="{B4065F18-B77E-4DF5-8477-E486755041DD}"/>
    <dgm:cxn modelId="{012246DC-712E-7144-B094-18909C4BB581}" type="presOf" srcId="{CA5904E0-3AD7-45DE-AD6A-F1753E8C28C5}" destId="{16514410-1F02-D64B-9BAA-66C105061ED1}" srcOrd="0" destOrd="0" presId="urn:microsoft.com/office/officeart/2008/layout/LinedList"/>
    <dgm:cxn modelId="{88297FDE-2049-6E40-B20F-3E3C5B3A67EC}" type="presOf" srcId="{4D693E7C-76C0-4F36-AA52-2673675CCE3F}" destId="{238A8633-C450-C242-99FC-EDB5D072ED37}" srcOrd="0" destOrd="0" presId="urn:microsoft.com/office/officeart/2008/layout/LinedList"/>
    <dgm:cxn modelId="{0202C7DF-DB59-4C0B-B7DD-54B8E2189BCE}" srcId="{4D693E7C-76C0-4F36-AA52-2673675CCE3F}" destId="{AA369E0C-B9F9-4C99-866E-8D47F9118018}" srcOrd="5" destOrd="0" parTransId="{60B98C4E-FFF0-4391-9961-D88FCB370335}" sibTransId="{2865C7A9-3298-40B7-906F-1EA76000E5A4}"/>
    <dgm:cxn modelId="{762084E7-D172-C84C-81FE-D5A7C8DC7692}" type="presOf" srcId="{94D0CE8F-7DA5-4D9D-BFC4-E7A84B83FF3B}" destId="{36A104B7-58E8-DB44-BB01-703627E773C5}" srcOrd="0" destOrd="0" presId="urn:microsoft.com/office/officeart/2008/layout/LinedList"/>
    <dgm:cxn modelId="{0F6691EB-9EB5-B24E-AE11-E60D85A4A15C}" type="presOf" srcId="{7D7A882D-59A4-486C-B127-9B92C6EBAC28}" destId="{07994B41-E18C-EB4E-868E-13FD838340A7}" srcOrd="0" destOrd="0" presId="urn:microsoft.com/office/officeart/2008/layout/LinedList"/>
    <dgm:cxn modelId="{18893CF5-3705-4BF5-BFC4-FD50D19420E3}" srcId="{4D693E7C-76C0-4F36-AA52-2673675CCE3F}" destId="{8B79850F-0861-46F4-AE49-D75AF6F6E302}" srcOrd="2" destOrd="0" parTransId="{B56A814C-8372-4948-9A00-32404DBDFD15}" sibTransId="{EDD36085-359C-4390-83B8-4450FADE005D}"/>
    <dgm:cxn modelId="{27833FFB-0E2F-5F47-86B3-A8C533A31A4C}" type="presOf" srcId="{D84E7DBE-60F0-49A3-BC08-15BAB0BDA8A1}" destId="{9C949449-BCF7-024C-B412-4F8B3199388D}" srcOrd="0" destOrd="0" presId="urn:microsoft.com/office/officeart/2008/layout/LinedList"/>
    <dgm:cxn modelId="{063BB339-43B7-8C4E-A522-3725A5C0FDCF}" type="presParOf" srcId="{238A8633-C450-C242-99FC-EDB5D072ED37}" destId="{75928E8B-DEA9-C946-9C93-3ADA665B6DF4}" srcOrd="0" destOrd="0" presId="urn:microsoft.com/office/officeart/2008/layout/LinedList"/>
    <dgm:cxn modelId="{F7BB0EBB-5472-8244-95F8-17E9C0EACB26}" type="presParOf" srcId="{238A8633-C450-C242-99FC-EDB5D072ED37}" destId="{F10DBD4F-8044-C845-9709-8C5A1973E5B6}" srcOrd="1" destOrd="0" presId="urn:microsoft.com/office/officeart/2008/layout/LinedList"/>
    <dgm:cxn modelId="{25A8EDA4-D48A-5947-A400-BA8E02D8FA3A}" type="presParOf" srcId="{F10DBD4F-8044-C845-9709-8C5A1973E5B6}" destId="{EF986999-5CE2-F147-9E6D-BB0836E35F2B}" srcOrd="0" destOrd="0" presId="urn:microsoft.com/office/officeart/2008/layout/LinedList"/>
    <dgm:cxn modelId="{214CD080-F3BB-FC4C-A2FD-2FC8A07ABBA2}" type="presParOf" srcId="{F10DBD4F-8044-C845-9709-8C5A1973E5B6}" destId="{8604FBF1-4DBF-B440-8820-062B35B5447F}" srcOrd="1" destOrd="0" presId="urn:microsoft.com/office/officeart/2008/layout/LinedList"/>
    <dgm:cxn modelId="{18147E95-D8CD-1D48-B75B-D33A7621C16E}" type="presParOf" srcId="{238A8633-C450-C242-99FC-EDB5D072ED37}" destId="{4AC46461-F812-6345-A818-845D4440C873}" srcOrd="2" destOrd="0" presId="urn:microsoft.com/office/officeart/2008/layout/LinedList"/>
    <dgm:cxn modelId="{6DB7028B-E5A7-EF4D-9CC1-6D2E3625AA5D}" type="presParOf" srcId="{238A8633-C450-C242-99FC-EDB5D072ED37}" destId="{2C8BAFF8-7142-024A-ADD7-E49FCF7C9F13}" srcOrd="3" destOrd="0" presId="urn:microsoft.com/office/officeart/2008/layout/LinedList"/>
    <dgm:cxn modelId="{E3B5411C-BBCF-334D-95CA-CB48818D39BE}" type="presParOf" srcId="{2C8BAFF8-7142-024A-ADD7-E49FCF7C9F13}" destId="{36A104B7-58E8-DB44-BB01-703627E773C5}" srcOrd="0" destOrd="0" presId="urn:microsoft.com/office/officeart/2008/layout/LinedList"/>
    <dgm:cxn modelId="{C417806C-C649-4B43-AC50-0A9206F95059}" type="presParOf" srcId="{2C8BAFF8-7142-024A-ADD7-E49FCF7C9F13}" destId="{C9543693-9604-6C49-894A-6E780653F949}" srcOrd="1" destOrd="0" presId="urn:microsoft.com/office/officeart/2008/layout/LinedList"/>
    <dgm:cxn modelId="{86E1810D-7A4D-8849-9004-696BA9421398}" type="presParOf" srcId="{238A8633-C450-C242-99FC-EDB5D072ED37}" destId="{002F3F4C-EC68-E04C-85E7-3A322FAF16EB}" srcOrd="4" destOrd="0" presId="urn:microsoft.com/office/officeart/2008/layout/LinedList"/>
    <dgm:cxn modelId="{97367544-32BE-4A4B-965D-CF2A571B5CBD}" type="presParOf" srcId="{238A8633-C450-C242-99FC-EDB5D072ED37}" destId="{53C8B8A9-0FA3-3D47-AAC4-6D166C72F8BF}" srcOrd="5" destOrd="0" presId="urn:microsoft.com/office/officeart/2008/layout/LinedList"/>
    <dgm:cxn modelId="{CB0B5252-F383-A040-AEDC-7E10D70997EA}" type="presParOf" srcId="{53C8B8A9-0FA3-3D47-AAC4-6D166C72F8BF}" destId="{E902C8E7-352B-164E-A626-02B20EA9E82E}" srcOrd="0" destOrd="0" presId="urn:microsoft.com/office/officeart/2008/layout/LinedList"/>
    <dgm:cxn modelId="{EE5E9098-AFBB-CC4C-B8F6-72C8802C6D6C}" type="presParOf" srcId="{53C8B8A9-0FA3-3D47-AAC4-6D166C72F8BF}" destId="{97F4D762-9AEA-2448-BD7A-11380D5BF168}" srcOrd="1" destOrd="0" presId="urn:microsoft.com/office/officeart/2008/layout/LinedList"/>
    <dgm:cxn modelId="{0ED73F5C-DF0F-CD4F-9D20-EE5FDEE8B5D8}" type="presParOf" srcId="{238A8633-C450-C242-99FC-EDB5D072ED37}" destId="{1B0184F6-C61B-774F-9670-6023183744DF}" srcOrd="6" destOrd="0" presId="urn:microsoft.com/office/officeart/2008/layout/LinedList"/>
    <dgm:cxn modelId="{61D747E1-79D3-204F-BE5E-BFFE67D4F374}" type="presParOf" srcId="{238A8633-C450-C242-99FC-EDB5D072ED37}" destId="{374CC9E8-68B5-BC40-A81B-B86ECE481423}" srcOrd="7" destOrd="0" presId="urn:microsoft.com/office/officeart/2008/layout/LinedList"/>
    <dgm:cxn modelId="{547A4ED8-2A5A-AC43-8B87-9A0350B348E5}" type="presParOf" srcId="{374CC9E8-68B5-BC40-A81B-B86ECE481423}" destId="{07994B41-E18C-EB4E-868E-13FD838340A7}" srcOrd="0" destOrd="0" presId="urn:microsoft.com/office/officeart/2008/layout/LinedList"/>
    <dgm:cxn modelId="{D214FA60-1ED1-D24F-9847-875B19BFC6C7}" type="presParOf" srcId="{374CC9E8-68B5-BC40-A81B-B86ECE481423}" destId="{628E64BE-1AAB-D64C-98F7-C6C41CFB7DBD}" srcOrd="1" destOrd="0" presId="urn:microsoft.com/office/officeart/2008/layout/LinedList"/>
    <dgm:cxn modelId="{97EF3A0B-BA5B-464B-8D2B-EF260C66354B}" type="presParOf" srcId="{238A8633-C450-C242-99FC-EDB5D072ED37}" destId="{CB5A523C-5A38-7245-B2D1-1FF5AA6FDB37}" srcOrd="8" destOrd="0" presId="urn:microsoft.com/office/officeart/2008/layout/LinedList"/>
    <dgm:cxn modelId="{9F93769F-DF88-6040-96B8-1D8DDA518C72}" type="presParOf" srcId="{238A8633-C450-C242-99FC-EDB5D072ED37}" destId="{07FE253C-0C6C-324C-9162-63C90255EA1B}" srcOrd="9" destOrd="0" presId="urn:microsoft.com/office/officeart/2008/layout/LinedList"/>
    <dgm:cxn modelId="{180EF3C1-8779-E34D-965E-564B3594C790}" type="presParOf" srcId="{07FE253C-0C6C-324C-9162-63C90255EA1B}" destId="{A5ACD375-DE96-EA4B-96B3-267A982ED944}" srcOrd="0" destOrd="0" presId="urn:microsoft.com/office/officeart/2008/layout/LinedList"/>
    <dgm:cxn modelId="{ECAF3A94-9EB7-EE4A-93A1-7111456F4D14}" type="presParOf" srcId="{07FE253C-0C6C-324C-9162-63C90255EA1B}" destId="{E695944F-F3B4-A24C-8283-A2B90278721B}" srcOrd="1" destOrd="0" presId="urn:microsoft.com/office/officeart/2008/layout/LinedList"/>
    <dgm:cxn modelId="{AB42747F-E7C8-C44B-BB31-EA6507AB2E4C}" type="presParOf" srcId="{238A8633-C450-C242-99FC-EDB5D072ED37}" destId="{D35D2485-5F2C-1448-9D42-91D8BBECC826}" srcOrd="10" destOrd="0" presId="urn:microsoft.com/office/officeart/2008/layout/LinedList"/>
    <dgm:cxn modelId="{6037C444-ACD4-EC42-8B05-EDFA606DAA81}" type="presParOf" srcId="{238A8633-C450-C242-99FC-EDB5D072ED37}" destId="{8A98FE3C-C4B6-0F49-B9A8-664BA3B28536}" srcOrd="11" destOrd="0" presId="urn:microsoft.com/office/officeart/2008/layout/LinedList"/>
    <dgm:cxn modelId="{1BD49640-6521-2B4D-A93A-D7E7759A33CC}" type="presParOf" srcId="{8A98FE3C-C4B6-0F49-B9A8-664BA3B28536}" destId="{E60DEA08-C3B4-3046-B738-C3A666725EF2}" srcOrd="0" destOrd="0" presId="urn:microsoft.com/office/officeart/2008/layout/LinedList"/>
    <dgm:cxn modelId="{08BA88D6-6421-1C4B-BB23-176A5B4E6EEB}" type="presParOf" srcId="{8A98FE3C-C4B6-0F49-B9A8-664BA3B28536}" destId="{C70BD9DF-398B-7C41-8C53-275DB148451C}" srcOrd="1" destOrd="0" presId="urn:microsoft.com/office/officeart/2008/layout/LinedList"/>
    <dgm:cxn modelId="{3B4F4BB7-2C70-A244-94C3-C953D6590BC4}" type="presParOf" srcId="{238A8633-C450-C242-99FC-EDB5D072ED37}" destId="{7E421944-3D41-FE49-9FB3-8233B26212C4}" srcOrd="12" destOrd="0" presId="urn:microsoft.com/office/officeart/2008/layout/LinedList"/>
    <dgm:cxn modelId="{66E51F40-ADA4-A443-AEDB-934C812C5526}" type="presParOf" srcId="{238A8633-C450-C242-99FC-EDB5D072ED37}" destId="{F3AADEFA-A134-2746-A303-51AAF0638711}" srcOrd="13" destOrd="0" presId="urn:microsoft.com/office/officeart/2008/layout/LinedList"/>
    <dgm:cxn modelId="{8C15A4C2-B237-F544-9B7C-E2881E41F6F7}" type="presParOf" srcId="{F3AADEFA-A134-2746-A303-51AAF0638711}" destId="{16514410-1F02-D64B-9BAA-66C105061ED1}" srcOrd="0" destOrd="0" presId="urn:microsoft.com/office/officeart/2008/layout/LinedList"/>
    <dgm:cxn modelId="{8A32D35F-C40C-5247-BD5E-620CBF3EF5E0}" type="presParOf" srcId="{F3AADEFA-A134-2746-A303-51AAF0638711}" destId="{09531180-C83C-0042-9418-BBA060B692BB}" srcOrd="1" destOrd="0" presId="urn:microsoft.com/office/officeart/2008/layout/LinedList"/>
    <dgm:cxn modelId="{9DFB2651-5A0E-464B-862E-53259C67C407}" type="presParOf" srcId="{238A8633-C450-C242-99FC-EDB5D072ED37}" destId="{6C12C384-B6AC-264E-BB79-EC539BD069DA}" srcOrd="14" destOrd="0" presId="urn:microsoft.com/office/officeart/2008/layout/LinedList"/>
    <dgm:cxn modelId="{DE4764CC-B6BC-7F46-86F4-542C9A469978}" type="presParOf" srcId="{238A8633-C450-C242-99FC-EDB5D072ED37}" destId="{B83A9A4A-6124-0E42-9DBD-563217CF0641}" srcOrd="15" destOrd="0" presId="urn:microsoft.com/office/officeart/2008/layout/LinedList"/>
    <dgm:cxn modelId="{FC8E7802-DADE-0045-BA89-EF69B1C14620}" type="presParOf" srcId="{B83A9A4A-6124-0E42-9DBD-563217CF0641}" destId="{90F5073B-893D-FC4E-B469-C77462C35AA9}" srcOrd="0" destOrd="0" presId="urn:microsoft.com/office/officeart/2008/layout/LinedList"/>
    <dgm:cxn modelId="{561179C2-479B-FC46-9069-6E9638345245}" type="presParOf" srcId="{B83A9A4A-6124-0E42-9DBD-563217CF0641}" destId="{8D7AAE52-08DD-184F-ACC9-972DC3F0C512}" srcOrd="1" destOrd="0" presId="urn:microsoft.com/office/officeart/2008/layout/LinedList"/>
    <dgm:cxn modelId="{602AF573-5D9E-E74A-B07E-52625BE4BF4D}" type="presParOf" srcId="{238A8633-C450-C242-99FC-EDB5D072ED37}" destId="{A05A0ED2-1758-9B46-A08C-22B1C714E728}" srcOrd="16" destOrd="0" presId="urn:microsoft.com/office/officeart/2008/layout/LinedList"/>
    <dgm:cxn modelId="{AA98EDC4-974A-E941-AE03-AA71E605BD13}" type="presParOf" srcId="{238A8633-C450-C242-99FC-EDB5D072ED37}" destId="{514F94BA-5F61-4143-AD36-F10FD9F9AE6A}" srcOrd="17" destOrd="0" presId="urn:microsoft.com/office/officeart/2008/layout/LinedList"/>
    <dgm:cxn modelId="{C8FCF82C-91BC-2F49-A294-053AFEA03D89}" type="presParOf" srcId="{514F94BA-5F61-4143-AD36-F10FD9F9AE6A}" destId="{9C949449-BCF7-024C-B412-4F8B3199388D}" srcOrd="0" destOrd="0" presId="urn:microsoft.com/office/officeart/2008/layout/LinedList"/>
    <dgm:cxn modelId="{F7BD1B5E-AE2E-C247-9EF0-EBBB6187A1AC}" type="presParOf" srcId="{514F94BA-5F61-4143-AD36-F10FD9F9AE6A}" destId="{751CB3DD-0BEE-C241-AE0D-D4AF01F1E3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5C0E89-0D8B-4F11-88F0-65593C31C3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D2C28F-BF77-4B91-A968-6B10AD6AD8B4}">
      <dgm:prSet/>
      <dgm:spPr/>
      <dgm:t>
        <a:bodyPr/>
        <a:lstStyle/>
        <a:p>
          <a:r>
            <a:rPr lang="en-US"/>
            <a:t>Underreporting possible in some years.</a:t>
          </a:r>
        </a:p>
      </dgm:t>
    </dgm:pt>
    <dgm:pt modelId="{39B8D584-59BA-42F8-8377-6F96496595BD}" type="parTrans" cxnId="{4128BD02-AB3F-47E0-BB93-D543F0F173A6}">
      <dgm:prSet/>
      <dgm:spPr/>
      <dgm:t>
        <a:bodyPr/>
        <a:lstStyle/>
        <a:p>
          <a:endParaRPr lang="en-US"/>
        </a:p>
      </dgm:t>
    </dgm:pt>
    <dgm:pt modelId="{09E20ACC-FA6A-4C48-84F3-7B22C353A7B4}" type="sibTrans" cxnId="{4128BD02-AB3F-47E0-BB93-D543F0F173A6}">
      <dgm:prSet/>
      <dgm:spPr/>
      <dgm:t>
        <a:bodyPr/>
        <a:lstStyle/>
        <a:p>
          <a:endParaRPr lang="en-US"/>
        </a:p>
      </dgm:t>
    </dgm:pt>
    <dgm:pt modelId="{877002D3-AE9E-4C66-BAE5-51837B8BDCF9}">
      <dgm:prSet/>
      <dgm:spPr/>
      <dgm:t>
        <a:bodyPr/>
        <a:lstStyle/>
        <a:p>
          <a:r>
            <a:rPr lang="en-US"/>
            <a:t>2021 data incomplete.</a:t>
          </a:r>
        </a:p>
      </dgm:t>
    </dgm:pt>
    <dgm:pt modelId="{A87E8294-0F49-44F0-8442-DF3CBDA996DF}" type="parTrans" cxnId="{EE3369A4-66B8-4677-88F4-4D6B5ACE875F}">
      <dgm:prSet/>
      <dgm:spPr/>
      <dgm:t>
        <a:bodyPr/>
        <a:lstStyle/>
        <a:p>
          <a:endParaRPr lang="en-US"/>
        </a:p>
      </dgm:t>
    </dgm:pt>
    <dgm:pt modelId="{25895040-D96D-40AE-8DEA-1BB390A34822}" type="sibTrans" cxnId="{EE3369A4-66B8-4677-88F4-4D6B5ACE875F}">
      <dgm:prSet/>
      <dgm:spPr/>
      <dgm:t>
        <a:bodyPr/>
        <a:lstStyle/>
        <a:p>
          <a:endParaRPr lang="en-US"/>
        </a:p>
      </dgm:t>
    </dgm:pt>
    <dgm:pt modelId="{B53A1B56-AFC8-49F2-A923-2D77E71A5CEB}">
      <dgm:prSet/>
      <dgm:spPr/>
      <dgm:t>
        <a:bodyPr/>
        <a:lstStyle/>
        <a:p>
          <a:r>
            <a:rPr lang="en-US"/>
            <a:t>Police reporting practices may introduce bias.</a:t>
          </a:r>
        </a:p>
      </dgm:t>
    </dgm:pt>
    <dgm:pt modelId="{C1C1CB9E-2885-4703-9D7D-668288D18135}" type="parTrans" cxnId="{2332F2EE-A736-47BA-A69C-0ADB20F8EC2D}">
      <dgm:prSet/>
      <dgm:spPr/>
      <dgm:t>
        <a:bodyPr/>
        <a:lstStyle/>
        <a:p>
          <a:endParaRPr lang="en-US"/>
        </a:p>
      </dgm:t>
    </dgm:pt>
    <dgm:pt modelId="{66A2A8BD-45A1-4D1D-8780-493B1A378829}" type="sibTrans" cxnId="{2332F2EE-A736-47BA-A69C-0ADB20F8EC2D}">
      <dgm:prSet/>
      <dgm:spPr/>
      <dgm:t>
        <a:bodyPr/>
        <a:lstStyle/>
        <a:p>
          <a:endParaRPr lang="en-US"/>
        </a:p>
      </dgm:t>
    </dgm:pt>
    <dgm:pt modelId="{D9DBC335-D7F3-4C28-AD3C-539291FD623B}">
      <dgm:prSet/>
      <dgm:spPr/>
      <dgm:t>
        <a:bodyPr/>
        <a:lstStyle/>
        <a:p>
          <a:r>
            <a:rPr lang="en-US"/>
            <a:t>Missing broader social/economic context.</a:t>
          </a:r>
        </a:p>
      </dgm:t>
    </dgm:pt>
    <dgm:pt modelId="{06FE581C-19DA-4894-9A34-3EC64090BFE1}" type="parTrans" cxnId="{9A64B40F-4200-4F62-B5A4-E33F47CA083B}">
      <dgm:prSet/>
      <dgm:spPr/>
      <dgm:t>
        <a:bodyPr/>
        <a:lstStyle/>
        <a:p>
          <a:endParaRPr lang="en-US"/>
        </a:p>
      </dgm:t>
    </dgm:pt>
    <dgm:pt modelId="{EBD3D932-23BB-4F74-82A8-EDFAB38792A8}" type="sibTrans" cxnId="{9A64B40F-4200-4F62-B5A4-E33F47CA083B}">
      <dgm:prSet/>
      <dgm:spPr/>
      <dgm:t>
        <a:bodyPr/>
        <a:lstStyle/>
        <a:p>
          <a:endParaRPr lang="en-US"/>
        </a:p>
      </dgm:t>
    </dgm:pt>
    <dgm:pt modelId="{EAF12C2D-CB05-D645-AEB5-C7D6385C55E7}" type="pres">
      <dgm:prSet presAssocID="{665C0E89-0D8B-4F11-88F0-65593C31C3F4}" presName="linear" presStyleCnt="0">
        <dgm:presLayoutVars>
          <dgm:animLvl val="lvl"/>
          <dgm:resizeHandles val="exact"/>
        </dgm:presLayoutVars>
      </dgm:prSet>
      <dgm:spPr/>
    </dgm:pt>
    <dgm:pt modelId="{F388F9A7-3DBE-614B-B194-E71910F6700D}" type="pres">
      <dgm:prSet presAssocID="{26D2C28F-BF77-4B91-A968-6B10AD6AD8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27B876D-541C-9C4C-9F5B-23F9CE6E67A8}" type="pres">
      <dgm:prSet presAssocID="{09E20ACC-FA6A-4C48-84F3-7B22C353A7B4}" presName="spacer" presStyleCnt="0"/>
      <dgm:spPr/>
    </dgm:pt>
    <dgm:pt modelId="{2857127C-734C-B04B-9E25-C922B3110CD0}" type="pres">
      <dgm:prSet presAssocID="{877002D3-AE9E-4C66-BAE5-51837B8BDC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7D668C7-BA28-C74A-ADEF-01A19C55742D}" type="pres">
      <dgm:prSet presAssocID="{25895040-D96D-40AE-8DEA-1BB390A34822}" presName="spacer" presStyleCnt="0"/>
      <dgm:spPr/>
    </dgm:pt>
    <dgm:pt modelId="{CE941AA2-EB77-CE4B-A80E-AEA09CF9EBC4}" type="pres">
      <dgm:prSet presAssocID="{B53A1B56-AFC8-49F2-A923-2D77E71A5CE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3CD28C-C1E6-D44E-92F1-894319D5C617}" type="pres">
      <dgm:prSet presAssocID="{66A2A8BD-45A1-4D1D-8780-493B1A378829}" presName="spacer" presStyleCnt="0"/>
      <dgm:spPr/>
    </dgm:pt>
    <dgm:pt modelId="{0CD903E4-B46D-7F40-AA9B-D39CCED8C82A}" type="pres">
      <dgm:prSet presAssocID="{D9DBC335-D7F3-4C28-AD3C-539291FD623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128BD02-AB3F-47E0-BB93-D543F0F173A6}" srcId="{665C0E89-0D8B-4F11-88F0-65593C31C3F4}" destId="{26D2C28F-BF77-4B91-A968-6B10AD6AD8B4}" srcOrd="0" destOrd="0" parTransId="{39B8D584-59BA-42F8-8377-6F96496595BD}" sibTransId="{09E20ACC-FA6A-4C48-84F3-7B22C353A7B4}"/>
    <dgm:cxn modelId="{535EF609-42F3-3640-9362-BF1117235848}" type="presOf" srcId="{665C0E89-0D8B-4F11-88F0-65593C31C3F4}" destId="{EAF12C2D-CB05-D645-AEB5-C7D6385C55E7}" srcOrd="0" destOrd="0" presId="urn:microsoft.com/office/officeart/2005/8/layout/vList2"/>
    <dgm:cxn modelId="{9A64B40F-4200-4F62-B5A4-E33F47CA083B}" srcId="{665C0E89-0D8B-4F11-88F0-65593C31C3F4}" destId="{D9DBC335-D7F3-4C28-AD3C-539291FD623B}" srcOrd="3" destOrd="0" parTransId="{06FE581C-19DA-4894-9A34-3EC64090BFE1}" sibTransId="{EBD3D932-23BB-4F74-82A8-EDFAB38792A8}"/>
    <dgm:cxn modelId="{F108A527-C3D9-924A-AE7A-C4C6FE9A0709}" type="presOf" srcId="{877002D3-AE9E-4C66-BAE5-51837B8BDCF9}" destId="{2857127C-734C-B04B-9E25-C922B3110CD0}" srcOrd="0" destOrd="0" presId="urn:microsoft.com/office/officeart/2005/8/layout/vList2"/>
    <dgm:cxn modelId="{FF725384-138F-4149-B605-1101F81EFF81}" type="presOf" srcId="{D9DBC335-D7F3-4C28-AD3C-539291FD623B}" destId="{0CD903E4-B46D-7F40-AA9B-D39CCED8C82A}" srcOrd="0" destOrd="0" presId="urn:microsoft.com/office/officeart/2005/8/layout/vList2"/>
    <dgm:cxn modelId="{EA3B5E8E-D74E-744A-A0B7-0DFBCDD3D3DE}" type="presOf" srcId="{26D2C28F-BF77-4B91-A968-6B10AD6AD8B4}" destId="{F388F9A7-3DBE-614B-B194-E71910F6700D}" srcOrd="0" destOrd="0" presId="urn:microsoft.com/office/officeart/2005/8/layout/vList2"/>
    <dgm:cxn modelId="{EBA9F294-7BEA-C34D-9123-EFAB61F053AC}" type="presOf" srcId="{B53A1B56-AFC8-49F2-A923-2D77E71A5CEB}" destId="{CE941AA2-EB77-CE4B-A80E-AEA09CF9EBC4}" srcOrd="0" destOrd="0" presId="urn:microsoft.com/office/officeart/2005/8/layout/vList2"/>
    <dgm:cxn modelId="{EE3369A4-66B8-4677-88F4-4D6B5ACE875F}" srcId="{665C0E89-0D8B-4F11-88F0-65593C31C3F4}" destId="{877002D3-AE9E-4C66-BAE5-51837B8BDCF9}" srcOrd="1" destOrd="0" parTransId="{A87E8294-0F49-44F0-8442-DF3CBDA996DF}" sibTransId="{25895040-D96D-40AE-8DEA-1BB390A34822}"/>
    <dgm:cxn modelId="{2332F2EE-A736-47BA-A69C-0ADB20F8EC2D}" srcId="{665C0E89-0D8B-4F11-88F0-65593C31C3F4}" destId="{B53A1B56-AFC8-49F2-A923-2D77E71A5CEB}" srcOrd="2" destOrd="0" parTransId="{C1C1CB9E-2885-4703-9D7D-668288D18135}" sibTransId="{66A2A8BD-45A1-4D1D-8780-493B1A378829}"/>
    <dgm:cxn modelId="{8DB5D787-73D0-B448-894F-5E7CCDB7743F}" type="presParOf" srcId="{EAF12C2D-CB05-D645-AEB5-C7D6385C55E7}" destId="{F388F9A7-3DBE-614B-B194-E71910F6700D}" srcOrd="0" destOrd="0" presId="urn:microsoft.com/office/officeart/2005/8/layout/vList2"/>
    <dgm:cxn modelId="{D0E107AE-E981-3847-8F16-75177482031D}" type="presParOf" srcId="{EAF12C2D-CB05-D645-AEB5-C7D6385C55E7}" destId="{D27B876D-541C-9C4C-9F5B-23F9CE6E67A8}" srcOrd="1" destOrd="0" presId="urn:microsoft.com/office/officeart/2005/8/layout/vList2"/>
    <dgm:cxn modelId="{E1AAC071-C2BF-C640-BD82-CE7451A6AF07}" type="presParOf" srcId="{EAF12C2D-CB05-D645-AEB5-C7D6385C55E7}" destId="{2857127C-734C-B04B-9E25-C922B3110CD0}" srcOrd="2" destOrd="0" presId="urn:microsoft.com/office/officeart/2005/8/layout/vList2"/>
    <dgm:cxn modelId="{BCF871D8-A46C-784D-B44F-2D2C5A3ACC6F}" type="presParOf" srcId="{EAF12C2D-CB05-D645-AEB5-C7D6385C55E7}" destId="{07D668C7-BA28-C74A-ADEF-01A19C55742D}" srcOrd="3" destOrd="0" presId="urn:microsoft.com/office/officeart/2005/8/layout/vList2"/>
    <dgm:cxn modelId="{38EFD601-80AC-684B-8F6F-6D77FBEA3D7D}" type="presParOf" srcId="{EAF12C2D-CB05-D645-AEB5-C7D6385C55E7}" destId="{CE941AA2-EB77-CE4B-A80E-AEA09CF9EBC4}" srcOrd="4" destOrd="0" presId="urn:microsoft.com/office/officeart/2005/8/layout/vList2"/>
    <dgm:cxn modelId="{AE642451-9A69-5244-80B3-B4DF0A1EB8AC}" type="presParOf" srcId="{EAF12C2D-CB05-D645-AEB5-C7D6385C55E7}" destId="{BE3CD28C-C1E6-D44E-92F1-894319D5C617}" srcOrd="5" destOrd="0" presId="urn:microsoft.com/office/officeart/2005/8/layout/vList2"/>
    <dgm:cxn modelId="{95F35C16-FBE2-2D42-8599-0C1BCDF5B42B}" type="presParOf" srcId="{EAF12C2D-CB05-D645-AEB5-C7D6385C55E7}" destId="{0CD903E4-B46D-7F40-AA9B-D39CCED8C8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E6D048-2DDA-41CC-9D23-2C9ABF75970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30EDC1-815E-4BD6-A9FA-857AD88A9D70}">
      <dgm:prSet/>
      <dgm:spPr/>
      <dgm:t>
        <a:bodyPr/>
        <a:lstStyle/>
        <a:p>
          <a:r>
            <a:rPr lang="en-US"/>
            <a:t>Brooklyn consistently records the most shootings.</a:t>
          </a:r>
        </a:p>
      </dgm:t>
    </dgm:pt>
    <dgm:pt modelId="{F24B79E9-A5F7-43E0-972E-2BBF2880B898}" type="parTrans" cxnId="{7AFD1774-F32C-42B7-8BC3-808EBA1BAE40}">
      <dgm:prSet/>
      <dgm:spPr/>
      <dgm:t>
        <a:bodyPr/>
        <a:lstStyle/>
        <a:p>
          <a:endParaRPr lang="en-US"/>
        </a:p>
      </dgm:t>
    </dgm:pt>
    <dgm:pt modelId="{21478DD1-06D0-4BF0-9564-3EE3CE64C313}" type="sibTrans" cxnId="{7AFD1774-F32C-42B7-8BC3-808EBA1BAE40}">
      <dgm:prSet/>
      <dgm:spPr/>
      <dgm:t>
        <a:bodyPr/>
        <a:lstStyle/>
        <a:p>
          <a:endParaRPr lang="en-US"/>
        </a:p>
      </dgm:t>
    </dgm:pt>
    <dgm:pt modelId="{39106333-323B-43B0-9F18-C789FF1E215E}">
      <dgm:prSet/>
      <dgm:spPr/>
      <dgm:t>
        <a:bodyPr/>
        <a:lstStyle/>
        <a:p>
          <a:r>
            <a:rPr lang="en-US"/>
            <a:t>Bronx follows closely behind.</a:t>
          </a:r>
        </a:p>
      </dgm:t>
    </dgm:pt>
    <dgm:pt modelId="{6688E589-65C1-451E-AFCB-64F55634DEA7}" type="parTrans" cxnId="{06833F24-6134-440C-A635-B344CB110D33}">
      <dgm:prSet/>
      <dgm:spPr/>
      <dgm:t>
        <a:bodyPr/>
        <a:lstStyle/>
        <a:p>
          <a:endParaRPr lang="en-US"/>
        </a:p>
      </dgm:t>
    </dgm:pt>
    <dgm:pt modelId="{10068C4E-2227-44BF-A9C0-03AAFF6D0EA7}" type="sibTrans" cxnId="{06833F24-6134-440C-A635-B344CB110D33}">
      <dgm:prSet/>
      <dgm:spPr/>
      <dgm:t>
        <a:bodyPr/>
        <a:lstStyle/>
        <a:p>
          <a:endParaRPr lang="en-US"/>
        </a:p>
      </dgm:t>
    </dgm:pt>
    <dgm:pt modelId="{94E39516-C7BC-40D4-BAED-B0D6D9F60000}">
      <dgm:prSet/>
      <dgm:spPr/>
      <dgm:t>
        <a:bodyPr/>
        <a:lstStyle/>
        <a:p>
          <a:r>
            <a:rPr lang="en-US"/>
            <a:t>Queens and Manhattan are mid-range.</a:t>
          </a:r>
        </a:p>
      </dgm:t>
    </dgm:pt>
    <dgm:pt modelId="{7807E1F1-B5AE-4EB5-9B38-05C94C28E80B}" type="parTrans" cxnId="{9B4A47EB-9199-42ED-8337-3FCDD5DDD7E1}">
      <dgm:prSet/>
      <dgm:spPr/>
      <dgm:t>
        <a:bodyPr/>
        <a:lstStyle/>
        <a:p>
          <a:endParaRPr lang="en-US"/>
        </a:p>
      </dgm:t>
    </dgm:pt>
    <dgm:pt modelId="{02C4BA3D-4770-424E-BACA-3DED08E75B1E}" type="sibTrans" cxnId="{9B4A47EB-9199-42ED-8337-3FCDD5DDD7E1}">
      <dgm:prSet/>
      <dgm:spPr/>
      <dgm:t>
        <a:bodyPr/>
        <a:lstStyle/>
        <a:p>
          <a:endParaRPr lang="en-US"/>
        </a:p>
      </dgm:t>
    </dgm:pt>
    <dgm:pt modelId="{65DF2964-E05E-4B73-A19F-D60F87A48A54}">
      <dgm:prSet/>
      <dgm:spPr/>
      <dgm:t>
        <a:bodyPr/>
        <a:lstStyle/>
        <a:p>
          <a:r>
            <a:rPr lang="en-US"/>
            <a:t>Staten Island consistently lowest.</a:t>
          </a:r>
        </a:p>
      </dgm:t>
    </dgm:pt>
    <dgm:pt modelId="{ADDD81A2-E32E-48FD-9EE6-56CDE777367F}" type="parTrans" cxnId="{F60A677B-A111-4784-BF24-9939243577B7}">
      <dgm:prSet/>
      <dgm:spPr/>
      <dgm:t>
        <a:bodyPr/>
        <a:lstStyle/>
        <a:p>
          <a:endParaRPr lang="en-US"/>
        </a:p>
      </dgm:t>
    </dgm:pt>
    <dgm:pt modelId="{D9B6B273-DA80-4A6E-ADF0-3C36D193406E}" type="sibTrans" cxnId="{F60A677B-A111-4784-BF24-9939243577B7}">
      <dgm:prSet/>
      <dgm:spPr/>
      <dgm:t>
        <a:bodyPr/>
        <a:lstStyle/>
        <a:p>
          <a:endParaRPr lang="en-US"/>
        </a:p>
      </dgm:t>
    </dgm:pt>
    <dgm:pt modelId="{C46B641A-2120-DD4C-8EB4-641079FF1200}" type="pres">
      <dgm:prSet presAssocID="{CBE6D048-2DDA-41CC-9D23-2C9ABF759702}" presName="outerComposite" presStyleCnt="0">
        <dgm:presLayoutVars>
          <dgm:chMax val="5"/>
          <dgm:dir/>
          <dgm:resizeHandles val="exact"/>
        </dgm:presLayoutVars>
      </dgm:prSet>
      <dgm:spPr/>
    </dgm:pt>
    <dgm:pt modelId="{1E058C66-2EF9-974A-A908-4DDE6D807F48}" type="pres">
      <dgm:prSet presAssocID="{CBE6D048-2DDA-41CC-9D23-2C9ABF759702}" presName="dummyMaxCanvas" presStyleCnt="0">
        <dgm:presLayoutVars/>
      </dgm:prSet>
      <dgm:spPr/>
    </dgm:pt>
    <dgm:pt modelId="{A4174628-BDDD-A942-BCA9-36C3E1B1BF98}" type="pres">
      <dgm:prSet presAssocID="{CBE6D048-2DDA-41CC-9D23-2C9ABF759702}" presName="FourNodes_1" presStyleLbl="node1" presStyleIdx="0" presStyleCnt="4">
        <dgm:presLayoutVars>
          <dgm:bulletEnabled val="1"/>
        </dgm:presLayoutVars>
      </dgm:prSet>
      <dgm:spPr/>
    </dgm:pt>
    <dgm:pt modelId="{ED5BF1FE-54A5-3148-BB90-96D8F3F4D018}" type="pres">
      <dgm:prSet presAssocID="{CBE6D048-2DDA-41CC-9D23-2C9ABF759702}" presName="FourNodes_2" presStyleLbl="node1" presStyleIdx="1" presStyleCnt="4">
        <dgm:presLayoutVars>
          <dgm:bulletEnabled val="1"/>
        </dgm:presLayoutVars>
      </dgm:prSet>
      <dgm:spPr/>
    </dgm:pt>
    <dgm:pt modelId="{5DF81A9C-F320-B346-B3A7-3683A5AB03F4}" type="pres">
      <dgm:prSet presAssocID="{CBE6D048-2DDA-41CC-9D23-2C9ABF759702}" presName="FourNodes_3" presStyleLbl="node1" presStyleIdx="2" presStyleCnt="4">
        <dgm:presLayoutVars>
          <dgm:bulletEnabled val="1"/>
        </dgm:presLayoutVars>
      </dgm:prSet>
      <dgm:spPr/>
    </dgm:pt>
    <dgm:pt modelId="{33216D1F-A72D-3144-91C1-626294F6B302}" type="pres">
      <dgm:prSet presAssocID="{CBE6D048-2DDA-41CC-9D23-2C9ABF759702}" presName="FourNodes_4" presStyleLbl="node1" presStyleIdx="3" presStyleCnt="4">
        <dgm:presLayoutVars>
          <dgm:bulletEnabled val="1"/>
        </dgm:presLayoutVars>
      </dgm:prSet>
      <dgm:spPr/>
    </dgm:pt>
    <dgm:pt modelId="{8462AEF9-03F2-F946-A1E9-D2E66A990F12}" type="pres">
      <dgm:prSet presAssocID="{CBE6D048-2DDA-41CC-9D23-2C9ABF759702}" presName="FourConn_1-2" presStyleLbl="fgAccFollowNode1" presStyleIdx="0" presStyleCnt="3">
        <dgm:presLayoutVars>
          <dgm:bulletEnabled val="1"/>
        </dgm:presLayoutVars>
      </dgm:prSet>
      <dgm:spPr/>
    </dgm:pt>
    <dgm:pt modelId="{C1A9167F-7517-E04F-834C-458C43347FA2}" type="pres">
      <dgm:prSet presAssocID="{CBE6D048-2DDA-41CC-9D23-2C9ABF759702}" presName="FourConn_2-3" presStyleLbl="fgAccFollowNode1" presStyleIdx="1" presStyleCnt="3">
        <dgm:presLayoutVars>
          <dgm:bulletEnabled val="1"/>
        </dgm:presLayoutVars>
      </dgm:prSet>
      <dgm:spPr/>
    </dgm:pt>
    <dgm:pt modelId="{D672622B-8BCA-E746-AE67-7176D5C337A6}" type="pres">
      <dgm:prSet presAssocID="{CBE6D048-2DDA-41CC-9D23-2C9ABF759702}" presName="FourConn_3-4" presStyleLbl="fgAccFollowNode1" presStyleIdx="2" presStyleCnt="3">
        <dgm:presLayoutVars>
          <dgm:bulletEnabled val="1"/>
        </dgm:presLayoutVars>
      </dgm:prSet>
      <dgm:spPr/>
    </dgm:pt>
    <dgm:pt modelId="{FA8B28AD-7C55-D04D-AD3F-D2F20FA4AB68}" type="pres">
      <dgm:prSet presAssocID="{CBE6D048-2DDA-41CC-9D23-2C9ABF759702}" presName="FourNodes_1_text" presStyleLbl="node1" presStyleIdx="3" presStyleCnt="4">
        <dgm:presLayoutVars>
          <dgm:bulletEnabled val="1"/>
        </dgm:presLayoutVars>
      </dgm:prSet>
      <dgm:spPr/>
    </dgm:pt>
    <dgm:pt modelId="{BD83C854-22D6-AF4D-BEC9-F369DE0C3776}" type="pres">
      <dgm:prSet presAssocID="{CBE6D048-2DDA-41CC-9D23-2C9ABF759702}" presName="FourNodes_2_text" presStyleLbl="node1" presStyleIdx="3" presStyleCnt="4">
        <dgm:presLayoutVars>
          <dgm:bulletEnabled val="1"/>
        </dgm:presLayoutVars>
      </dgm:prSet>
      <dgm:spPr/>
    </dgm:pt>
    <dgm:pt modelId="{60914CF1-1745-BB41-BAD8-6BA91F7FF5FC}" type="pres">
      <dgm:prSet presAssocID="{CBE6D048-2DDA-41CC-9D23-2C9ABF759702}" presName="FourNodes_3_text" presStyleLbl="node1" presStyleIdx="3" presStyleCnt="4">
        <dgm:presLayoutVars>
          <dgm:bulletEnabled val="1"/>
        </dgm:presLayoutVars>
      </dgm:prSet>
      <dgm:spPr/>
    </dgm:pt>
    <dgm:pt modelId="{1FA795F0-9065-294B-BF42-3148BCE0EF36}" type="pres">
      <dgm:prSet presAssocID="{CBE6D048-2DDA-41CC-9D23-2C9ABF75970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6833F24-6134-440C-A635-B344CB110D33}" srcId="{CBE6D048-2DDA-41CC-9D23-2C9ABF759702}" destId="{39106333-323B-43B0-9F18-C789FF1E215E}" srcOrd="1" destOrd="0" parTransId="{6688E589-65C1-451E-AFCB-64F55634DEA7}" sibTransId="{10068C4E-2227-44BF-A9C0-03AAFF6D0EA7}"/>
    <dgm:cxn modelId="{43E0E727-0978-A346-92C0-11242EB5E23F}" type="presOf" srcId="{5830EDC1-815E-4BD6-A9FA-857AD88A9D70}" destId="{FA8B28AD-7C55-D04D-AD3F-D2F20FA4AB68}" srcOrd="1" destOrd="0" presId="urn:microsoft.com/office/officeart/2005/8/layout/vProcess5"/>
    <dgm:cxn modelId="{233C9D38-A411-CA4D-85CC-5A5C016221C4}" type="presOf" srcId="{10068C4E-2227-44BF-A9C0-03AAFF6D0EA7}" destId="{C1A9167F-7517-E04F-834C-458C43347FA2}" srcOrd="0" destOrd="0" presId="urn:microsoft.com/office/officeart/2005/8/layout/vProcess5"/>
    <dgm:cxn modelId="{B2B9884E-146C-034A-BF85-A5604C07F2BC}" type="presOf" srcId="{94E39516-C7BC-40D4-BAED-B0D6D9F60000}" destId="{60914CF1-1745-BB41-BAD8-6BA91F7FF5FC}" srcOrd="1" destOrd="0" presId="urn:microsoft.com/office/officeart/2005/8/layout/vProcess5"/>
    <dgm:cxn modelId="{3695C860-68F1-854D-80B8-D190EEC02738}" type="presOf" srcId="{39106333-323B-43B0-9F18-C789FF1E215E}" destId="{ED5BF1FE-54A5-3148-BB90-96D8F3F4D018}" srcOrd="0" destOrd="0" presId="urn:microsoft.com/office/officeart/2005/8/layout/vProcess5"/>
    <dgm:cxn modelId="{D67C4D6A-C64B-6843-AF00-8C58EE7ACED7}" type="presOf" srcId="{02C4BA3D-4770-424E-BACA-3DED08E75B1E}" destId="{D672622B-8BCA-E746-AE67-7176D5C337A6}" srcOrd="0" destOrd="0" presId="urn:microsoft.com/office/officeart/2005/8/layout/vProcess5"/>
    <dgm:cxn modelId="{F73EDD73-C44C-6942-886A-12042D402DEA}" type="presOf" srcId="{94E39516-C7BC-40D4-BAED-B0D6D9F60000}" destId="{5DF81A9C-F320-B346-B3A7-3683A5AB03F4}" srcOrd="0" destOrd="0" presId="urn:microsoft.com/office/officeart/2005/8/layout/vProcess5"/>
    <dgm:cxn modelId="{7AFD1774-F32C-42B7-8BC3-808EBA1BAE40}" srcId="{CBE6D048-2DDA-41CC-9D23-2C9ABF759702}" destId="{5830EDC1-815E-4BD6-A9FA-857AD88A9D70}" srcOrd="0" destOrd="0" parTransId="{F24B79E9-A5F7-43E0-972E-2BBF2880B898}" sibTransId="{21478DD1-06D0-4BF0-9564-3EE3CE64C313}"/>
    <dgm:cxn modelId="{F60A677B-A111-4784-BF24-9939243577B7}" srcId="{CBE6D048-2DDA-41CC-9D23-2C9ABF759702}" destId="{65DF2964-E05E-4B73-A19F-D60F87A48A54}" srcOrd="3" destOrd="0" parTransId="{ADDD81A2-E32E-48FD-9EE6-56CDE777367F}" sibTransId="{D9B6B273-DA80-4A6E-ADF0-3C36D193406E}"/>
    <dgm:cxn modelId="{95AA109F-E687-234E-8FC8-576ADC5CF21D}" type="presOf" srcId="{39106333-323B-43B0-9F18-C789FF1E215E}" destId="{BD83C854-22D6-AF4D-BEC9-F369DE0C3776}" srcOrd="1" destOrd="0" presId="urn:microsoft.com/office/officeart/2005/8/layout/vProcess5"/>
    <dgm:cxn modelId="{1E5627A8-A59E-934D-8A48-1ADF434D55FD}" type="presOf" srcId="{5830EDC1-815E-4BD6-A9FA-857AD88A9D70}" destId="{A4174628-BDDD-A942-BCA9-36C3E1B1BF98}" srcOrd="0" destOrd="0" presId="urn:microsoft.com/office/officeart/2005/8/layout/vProcess5"/>
    <dgm:cxn modelId="{C8F689AC-E487-3B4A-B63C-C202C180DBF8}" type="presOf" srcId="{65DF2964-E05E-4B73-A19F-D60F87A48A54}" destId="{1FA795F0-9065-294B-BF42-3148BCE0EF36}" srcOrd="1" destOrd="0" presId="urn:microsoft.com/office/officeart/2005/8/layout/vProcess5"/>
    <dgm:cxn modelId="{569C21B2-3814-4345-86D9-02155AC4006A}" type="presOf" srcId="{CBE6D048-2DDA-41CC-9D23-2C9ABF759702}" destId="{C46B641A-2120-DD4C-8EB4-641079FF1200}" srcOrd="0" destOrd="0" presId="urn:microsoft.com/office/officeart/2005/8/layout/vProcess5"/>
    <dgm:cxn modelId="{9CAFB2D6-84D3-134A-969B-7E2034893802}" type="presOf" srcId="{21478DD1-06D0-4BF0-9564-3EE3CE64C313}" destId="{8462AEF9-03F2-F946-A1E9-D2E66A990F12}" srcOrd="0" destOrd="0" presId="urn:microsoft.com/office/officeart/2005/8/layout/vProcess5"/>
    <dgm:cxn modelId="{9B4A47EB-9199-42ED-8337-3FCDD5DDD7E1}" srcId="{CBE6D048-2DDA-41CC-9D23-2C9ABF759702}" destId="{94E39516-C7BC-40D4-BAED-B0D6D9F60000}" srcOrd="2" destOrd="0" parTransId="{7807E1F1-B5AE-4EB5-9B38-05C94C28E80B}" sibTransId="{02C4BA3D-4770-424E-BACA-3DED08E75B1E}"/>
    <dgm:cxn modelId="{D5017DED-FE59-844D-A933-8B16CF74C907}" type="presOf" srcId="{65DF2964-E05E-4B73-A19F-D60F87A48A54}" destId="{33216D1F-A72D-3144-91C1-626294F6B302}" srcOrd="0" destOrd="0" presId="urn:microsoft.com/office/officeart/2005/8/layout/vProcess5"/>
    <dgm:cxn modelId="{FEFD06FD-B2EF-3241-B600-875A996C7398}" type="presParOf" srcId="{C46B641A-2120-DD4C-8EB4-641079FF1200}" destId="{1E058C66-2EF9-974A-A908-4DDE6D807F48}" srcOrd="0" destOrd="0" presId="urn:microsoft.com/office/officeart/2005/8/layout/vProcess5"/>
    <dgm:cxn modelId="{49564CE5-4D0A-804B-9467-39CE9DE05B8B}" type="presParOf" srcId="{C46B641A-2120-DD4C-8EB4-641079FF1200}" destId="{A4174628-BDDD-A942-BCA9-36C3E1B1BF98}" srcOrd="1" destOrd="0" presId="urn:microsoft.com/office/officeart/2005/8/layout/vProcess5"/>
    <dgm:cxn modelId="{86EB0A0E-1360-424A-816D-944CD183A71B}" type="presParOf" srcId="{C46B641A-2120-DD4C-8EB4-641079FF1200}" destId="{ED5BF1FE-54A5-3148-BB90-96D8F3F4D018}" srcOrd="2" destOrd="0" presId="urn:microsoft.com/office/officeart/2005/8/layout/vProcess5"/>
    <dgm:cxn modelId="{E1BE5773-3F61-9840-A55C-13A1FD5555F7}" type="presParOf" srcId="{C46B641A-2120-DD4C-8EB4-641079FF1200}" destId="{5DF81A9C-F320-B346-B3A7-3683A5AB03F4}" srcOrd="3" destOrd="0" presId="urn:microsoft.com/office/officeart/2005/8/layout/vProcess5"/>
    <dgm:cxn modelId="{C73427B1-A6C9-BE49-A4DC-7303F323C4B0}" type="presParOf" srcId="{C46B641A-2120-DD4C-8EB4-641079FF1200}" destId="{33216D1F-A72D-3144-91C1-626294F6B302}" srcOrd="4" destOrd="0" presId="urn:microsoft.com/office/officeart/2005/8/layout/vProcess5"/>
    <dgm:cxn modelId="{5EDCC179-BB52-3044-910E-0797957B2982}" type="presParOf" srcId="{C46B641A-2120-DD4C-8EB4-641079FF1200}" destId="{8462AEF9-03F2-F946-A1E9-D2E66A990F12}" srcOrd="5" destOrd="0" presId="urn:microsoft.com/office/officeart/2005/8/layout/vProcess5"/>
    <dgm:cxn modelId="{7A2ABDE7-64ED-184C-830B-79E4A9F358C8}" type="presParOf" srcId="{C46B641A-2120-DD4C-8EB4-641079FF1200}" destId="{C1A9167F-7517-E04F-834C-458C43347FA2}" srcOrd="6" destOrd="0" presId="urn:microsoft.com/office/officeart/2005/8/layout/vProcess5"/>
    <dgm:cxn modelId="{7EC28DF8-019F-514F-A3F0-42D221B6472F}" type="presParOf" srcId="{C46B641A-2120-DD4C-8EB4-641079FF1200}" destId="{D672622B-8BCA-E746-AE67-7176D5C337A6}" srcOrd="7" destOrd="0" presId="urn:microsoft.com/office/officeart/2005/8/layout/vProcess5"/>
    <dgm:cxn modelId="{4F08AFD5-4F75-5A43-930E-903253D432EE}" type="presParOf" srcId="{C46B641A-2120-DD4C-8EB4-641079FF1200}" destId="{FA8B28AD-7C55-D04D-AD3F-D2F20FA4AB68}" srcOrd="8" destOrd="0" presId="urn:microsoft.com/office/officeart/2005/8/layout/vProcess5"/>
    <dgm:cxn modelId="{63CA1DA2-2DA4-4A41-A25A-AB3E3735340A}" type="presParOf" srcId="{C46B641A-2120-DD4C-8EB4-641079FF1200}" destId="{BD83C854-22D6-AF4D-BEC9-F369DE0C3776}" srcOrd="9" destOrd="0" presId="urn:microsoft.com/office/officeart/2005/8/layout/vProcess5"/>
    <dgm:cxn modelId="{21EF630C-1725-AB47-88E9-A824AE03FAA8}" type="presParOf" srcId="{C46B641A-2120-DD4C-8EB4-641079FF1200}" destId="{60914CF1-1745-BB41-BAD8-6BA91F7FF5FC}" srcOrd="10" destOrd="0" presId="urn:microsoft.com/office/officeart/2005/8/layout/vProcess5"/>
    <dgm:cxn modelId="{F99FC5E5-D86D-2849-9943-80F433A07202}" type="presParOf" srcId="{C46B641A-2120-DD4C-8EB4-641079FF1200}" destId="{1FA795F0-9065-294B-BF42-3148BCE0EF3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2A4E33-0AA9-46CF-922A-EA60E197A4C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1A8E15E-02F9-47BA-9400-15079FCD3D42}">
      <dgm:prSet/>
      <dgm:spPr/>
      <dgm:t>
        <a:bodyPr/>
        <a:lstStyle/>
        <a:p>
          <a:r>
            <a:rPr lang="en-US"/>
            <a:t>Youth (teens, 20s) most at risk.</a:t>
          </a:r>
        </a:p>
      </dgm:t>
    </dgm:pt>
    <dgm:pt modelId="{A3491F61-93C0-4DFF-A5FB-627D73E92489}" type="parTrans" cxnId="{4EEF8DFC-8EE5-4AB7-B5B4-937E004BA47E}">
      <dgm:prSet/>
      <dgm:spPr/>
      <dgm:t>
        <a:bodyPr/>
        <a:lstStyle/>
        <a:p>
          <a:endParaRPr lang="en-US"/>
        </a:p>
      </dgm:t>
    </dgm:pt>
    <dgm:pt modelId="{997AA9D4-D8E7-491E-A54E-831576B5FEDB}" type="sibTrans" cxnId="{4EEF8DFC-8EE5-4AB7-B5B4-937E004BA47E}">
      <dgm:prSet/>
      <dgm:spPr/>
      <dgm:t>
        <a:bodyPr/>
        <a:lstStyle/>
        <a:p>
          <a:endParaRPr lang="en-US"/>
        </a:p>
      </dgm:t>
    </dgm:pt>
    <dgm:pt modelId="{74BDF1A7-DC3A-486C-B107-D6114EC4C2EA}">
      <dgm:prSet/>
      <dgm:spPr/>
      <dgm:t>
        <a:bodyPr/>
        <a:lstStyle/>
        <a:p>
          <a:r>
            <a:rPr lang="en-US"/>
            <a:t>Gun violence concentrated in young age groups.</a:t>
          </a:r>
        </a:p>
      </dgm:t>
    </dgm:pt>
    <dgm:pt modelId="{AA2192DB-92E0-4BFD-B9B2-5D1830FF9B7C}" type="parTrans" cxnId="{F6BAB0EC-0E63-45AF-8C98-D84C16D829D7}">
      <dgm:prSet/>
      <dgm:spPr/>
      <dgm:t>
        <a:bodyPr/>
        <a:lstStyle/>
        <a:p>
          <a:endParaRPr lang="en-US"/>
        </a:p>
      </dgm:t>
    </dgm:pt>
    <dgm:pt modelId="{C7AAEB97-5BBE-47A5-A3A1-6A519AFD9211}" type="sibTrans" cxnId="{F6BAB0EC-0E63-45AF-8C98-D84C16D829D7}">
      <dgm:prSet/>
      <dgm:spPr/>
      <dgm:t>
        <a:bodyPr/>
        <a:lstStyle/>
        <a:p>
          <a:endParaRPr lang="en-US"/>
        </a:p>
      </dgm:t>
    </dgm:pt>
    <dgm:pt modelId="{0F4C5EF7-D1B8-4487-B50D-7F53E78F22F5}">
      <dgm:prSet/>
      <dgm:spPr/>
      <dgm:t>
        <a:bodyPr/>
        <a:lstStyle/>
        <a:p>
          <a:r>
            <a:rPr lang="en-US"/>
            <a:t>Prevention must focus on youth engagement.</a:t>
          </a:r>
        </a:p>
      </dgm:t>
    </dgm:pt>
    <dgm:pt modelId="{5FB10F9E-7A3E-4D72-8B52-1C0449207E39}" type="parTrans" cxnId="{834F1B33-78CD-49B0-B7CA-9DFE086E5974}">
      <dgm:prSet/>
      <dgm:spPr/>
      <dgm:t>
        <a:bodyPr/>
        <a:lstStyle/>
        <a:p>
          <a:endParaRPr lang="en-US"/>
        </a:p>
      </dgm:t>
    </dgm:pt>
    <dgm:pt modelId="{F20C7F91-2517-4D0E-9F82-F1A988AC6F68}" type="sibTrans" cxnId="{834F1B33-78CD-49B0-B7CA-9DFE086E5974}">
      <dgm:prSet/>
      <dgm:spPr/>
      <dgm:t>
        <a:bodyPr/>
        <a:lstStyle/>
        <a:p>
          <a:endParaRPr lang="en-US"/>
        </a:p>
      </dgm:t>
    </dgm:pt>
    <dgm:pt modelId="{C7051EEC-110D-40A5-9830-FDDD306DD11E}">
      <dgm:prSet/>
      <dgm:spPr/>
      <dgm:t>
        <a:bodyPr/>
        <a:lstStyle/>
        <a:p>
          <a:r>
            <a:rPr lang="en-US"/>
            <a:t>Highlights vulnerability of younger populations.</a:t>
          </a:r>
        </a:p>
      </dgm:t>
    </dgm:pt>
    <dgm:pt modelId="{2D4383AF-951A-4145-9AFF-FF4E3991A5B1}" type="parTrans" cxnId="{0DF472A8-DBF6-479D-B51D-DF4A5279F0CB}">
      <dgm:prSet/>
      <dgm:spPr/>
      <dgm:t>
        <a:bodyPr/>
        <a:lstStyle/>
        <a:p>
          <a:endParaRPr lang="en-US"/>
        </a:p>
      </dgm:t>
    </dgm:pt>
    <dgm:pt modelId="{493AB019-F8EF-4900-A651-9CCFE22B3F1A}" type="sibTrans" cxnId="{0DF472A8-DBF6-479D-B51D-DF4A5279F0CB}">
      <dgm:prSet/>
      <dgm:spPr/>
      <dgm:t>
        <a:bodyPr/>
        <a:lstStyle/>
        <a:p>
          <a:endParaRPr lang="en-US"/>
        </a:p>
      </dgm:t>
    </dgm:pt>
    <dgm:pt modelId="{F0FBF42F-8EE1-274B-874D-C245801B9750}" type="pres">
      <dgm:prSet presAssocID="{DC2A4E33-0AA9-46CF-922A-EA60E197A4CE}" presName="linear" presStyleCnt="0">
        <dgm:presLayoutVars>
          <dgm:animLvl val="lvl"/>
          <dgm:resizeHandles val="exact"/>
        </dgm:presLayoutVars>
      </dgm:prSet>
      <dgm:spPr/>
    </dgm:pt>
    <dgm:pt modelId="{B7D6020F-9670-494B-9D1B-D48E28B89661}" type="pres">
      <dgm:prSet presAssocID="{21A8E15E-02F9-47BA-9400-15079FCD3D4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D0CD21C-4B02-E74B-8F9B-0B630C8D356D}" type="pres">
      <dgm:prSet presAssocID="{997AA9D4-D8E7-491E-A54E-831576B5FEDB}" presName="spacer" presStyleCnt="0"/>
      <dgm:spPr/>
    </dgm:pt>
    <dgm:pt modelId="{1EC0DA4E-323E-2647-B3F6-64BDE720FC71}" type="pres">
      <dgm:prSet presAssocID="{74BDF1A7-DC3A-486C-B107-D6114EC4C2E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621D99-8440-7141-9F68-8A1BBC2302E2}" type="pres">
      <dgm:prSet presAssocID="{C7AAEB97-5BBE-47A5-A3A1-6A519AFD9211}" presName="spacer" presStyleCnt="0"/>
      <dgm:spPr/>
    </dgm:pt>
    <dgm:pt modelId="{64E11FA7-EFF4-1D4F-BB9F-9DE902AE0080}" type="pres">
      <dgm:prSet presAssocID="{0F4C5EF7-D1B8-4487-B50D-7F53E78F22F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D795E4-5D61-D04D-AAB9-FC00C4A50DF3}" type="pres">
      <dgm:prSet presAssocID="{F20C7F91-2517-4D0E-9F82-F1A988AC6F68}" presName="spacer" presStyleCnt="0"/>
      <dgm:spPr/>
    </dgm:pt>
    <dgm:pt modelId="{FE9D5223-1F90-814D-84FE-088884FF176E}" type="pres">
      <dgm:prSet presAssocID="{C7051EEC-110D-40A5-9830-FDDD306DD11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3227E2E-4E4E-114A-AAAF-572738AEFA0D}" type="presOf" srcId="{C7051EEC-110D-40A5-9830-FDDD306DD11E}" destId="{FE9D5223-1F90-814D-84FE-088884FF176E}" srcOrd="0" destOrd="0" presId="urn:microsoft.com/office/officeart/2005/8/layout/vList2"/>
    <dgm:cxn modelId="{ACCAC22E-FB98-F848-8057-49F547F74652}" type="presOf" srcId="{0F4C5EF7-D1B8-4487-B50D-7F53E78F22F5}" destId="{64E11FA7-EFF4-1D4F-BB9F-9DE902AE0080}" srcOrd="0" destOrd="0" presId="urn:microsoft.com/office/officeart/2005/8/layout/vList2"/>
    <dgm:cxn modelId="{834F1B33-78CD-49B0-B7CA-9DFE086E5974}" srcId="{DC2A4E33-0AA9-46CF-922A-EA60E197A4CE}" destId="{0F4C5EF7-D1B8-4487-B50D-7F53E78F22F5}" srcOrd="2" destOrd="0" parTransId="{5FB10F9E-7A3E-4D72-8B52-1C0449207E39}" sibTransId="{F20C7F91-2517-4D0E-9F82-F1A988AC6F68}"/>
    <dgm:cxn modelId="{AF184590-E078-7B45-B98B-2626C513B537}" type="presOf" srcId="{74BDF1A7-DC3A-486C-B107-D6114EC4C2EA}" destId="{1EC0DA4E-323E-2647-B3F6-64BDE720FC71}" srcOrd="0" destOrd="0" presId="urn:microsoft.com/office/officeart/2005/8/layout/vList2"/>
    <dgm:cxn modelId="{4E352096-1AF3-9A4C-A7C6-763AF2D17CAD}" type="presOf" srcId="{DC2A4E33-0AA9-46CF-922A-EA60E197A4CE}" destId="{F0FBF42F-8EE1-274B-874D-C245801B9750}" srcOrd="0" destOrd="0" presId="urn:microsoft.com/office/officeart/2005/8/layout/vList2"/>
    <dgm:cxn modelId="{0DF472A8-DBF6-479D-B51D-DF4A5279F0CB}" srcId="{DC2A4E33-0AA9-46CF-922A-EA60E197A4CE}" destId="{C7051EEC-110D-40A5-9830-FDDD306DD11E}" srcOrd="3" destOrd="0" parTransId="{2D4383AF-951A-4145-9AFF-FF4E3991A5B1}" sibTransId="{493AB019-F8EF-4900-A651-9CCFE22B3F1A}"/>
    <dgm:cxn modelId="{F6BAB0EC-0E63-45AF-8C98-D84C16D829D7}" srcId="{DC2A4E33-0AA9-46CF-922A-EA60E197A4CE}" destId="{74BDF1A7-DC3A-486C-B107-D6114EC4C2EA}" srcOrd="1" destOrd="0" parTransId="{AA2192DB-92E0-4BFD-B9B2-5D1830FF9B7C}" sibTransId="{C7AAEB97-5BBE-47A5-A3A1-6A519AFD9211}"/>
    <dgm:cxn modelId="{0E2BDCEC-4125-274C-AF88-83E05D95D3EA}" type="presOf" srcId="{21A8E15E-02F9-47BA-9400-15079FCD3D42}" destId="{B7D6020F-9670-494B-9D1B-D48E28B89661}" srcOrd="0" destOrd="0" presId="urn:microsoft.com/office/officeart/2005/8/layout/vList2"/>
    <dgm:cxn modelId="{4EEF8DFC-8EE5-4AB7-B5B4-937E004BA47E}" srcId="{DC2A4E33-0AA9-46CF-922A-EA60E197A4CE}" destId="{21A8E15E-02F9-47BA-9400-15079FCD3D42}" srcOrd="0" destOrd="0" parTransId="{A3491F61-93C0-4DFF-A5FB-627D73E92489}" sibTransId="{997AA9D4-D8E7-491E-A54E-831576B5FEDB}"/>
    <dgm:cxn modelId="{BEC78EE8-E0E7-004C-83B8-67DA3E465A07}" type="presParOf" srcId="{F0FBF42F-8EE1-274B-874D-C245801B9750}" destId="{B7D6020F-9670-494B-9D1B-D48E28B89661}" srcOrd="0" destOrd="0" presId="urn:microsoft.com/office/officeart/2005/8/layout/vList2"/>
    <dgm:cxn modelId="{F11D9077-2840-1E4F-AA53-962C0E687846}" type="presParOf" srcId="{F0FBF42F-8EE1-274B-874D-C245801B9750}" destId="{ED0CD21C-4B02-E74B-8F9B-0B630C8D356D}" srcOrd="1" destOrd="0" presId="urn:microsoft.com/office/officeart/2005/8/layout/vList2"/>
    <dgm:cxn modelId="{CF3B155E-4930-E543-8DF0-96037937D918}" type="presParOf" srcId="{F0FBF42F-8EE1-274B-874D-C245801B9750}" destId="{1EC0DA4E-323E-2647-B3F6-64BDE720FC71}" srcOrd="2" destOrd="0" presId="urn:microsoft.com/office/officeart/2005/8/layout/vList2"/>
    <dgm:cxn modelId="{844764C4-A627-A84E-94B0-1F0A4FB4AC99}" type="presParOf" srcId="{F0FBF42F-8EE1-274B-874D-C245801B9750}" destId="{94621D99-8440-7141-9F68-8A1BBC2302E2}" srcOrd="3" destOrd="0" presId="urn:microsoft.com/office/officeart/2005/8/layout/vList2"/>
    <dgm:cxn modelId="{0EDA8D4D-8619-D24B-9F4A-5C08A632CE3A}" type="presParOf" srcId="{F0FBF42F-8EE1-274B-874D-C245801B9750}" destId="{64E11FA7-EFF4-1D4F-BB9F-9DE902AE0080}" srcOrd="4" destOrd="0" presId="urn:microsoft.com/office/officeart/2005/8/layout/vList2"/>
    <dgm:cxn modelId="{38ACB747-2863-2947-B6B0-3E99CDFBB6FC}" type="presParOf" srcId="{F0FBF42F-8EE1-274B-874D-C245801B9750}" destId="{7AD795E4-5D61-D04D-AAB9-FC00C4A50DF3}" srcOrd="5" destOrd="0" presId="urn:microsoft.com/office/officeart/2005/8/layout/vList2"/>
    <dgm:cxn modelId="{D5A3AD4D-812B-2F43-8463-2A0C0E8ABABD}" type="presParOf" srcId="{F0FBF42F-8EE1-274B-874D-C245801B9750}" destId="{FE9D5223-1F90-814D-84FE-088884FF176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080119-4DE0-4FF2-9166-CF41C51AC6FA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EF610BC-A140-4D02-893D-0E1C204C8937}">
      <dgm:prSet/>
      <dgm:spPr/>
      <dgm:t>
        <a:bodyPr/>
        <a:lstStyle/>
        <a:p>
          <a:r>
            <a:rPr lang="en-US"/>
            <a:t>Beyond data: real human cost.</a:t>
          </a:r>
        </a:p>
      </dgm:t>
    </dgm:pt>
    <dgm:pt modelId="{EE1E50BC-6BBF-4D9F-AA79-EE0C2495738D}" type="parTrans" cxnId="{5F6647AA-46F3-406D-8C3F-D464256494B0}">
      <dgm:prSet/>
      <dgm:spPr/>
      <dgm:t>
        <a:bodyPr/>
        <a:lstStyle/>
        <a:p>
          <a:endParaRPr lang="en-US"/>
        </a:p>
      </dgm:t>
    </dgm:pt>
    <dgm:pt modelId="{7FF0C615-D405-4750-AA07-094F3EAC9E31}" type="sibTrans" cxnId="{5F6647AA-46F3-406D-8C3F-D464256494B0}">
      <dgm:prSet/>
      <dgm:spPr/>
      <dgm:t>
        <a:bodyPr/>
        <a:lstStyle/>
        <a:p>
          <a:endParaRPr lang="en-US"/>
        </a:p>
      </dgm:t>
    </dgm:pt>
    <dgm:pt modelId="{DDC9CC42-6548-4B17-AB2C-2C9A4BCDFF42}">
      <dgm:prSet/>
      <dgm:spPr/>
      <dgm:t>
        <a:bodyPr/>
        <a:lstStyle/>
        <a:p>
          <a:r>
            <a:rPr lang="en-US"/>
            <a:t>Families and communities impacted.</a:t>
          </a:r>
        </a:p>
      </dgm:t>
    </dgm:pt>
    <dgm:pt modelId="{CEF0FCB9-A2F9-4A6A-AE5B-E8AAD245B42D}" type="parTrans" cxnId="{F822DB99-B114-4E2E-BD38-EDB45FE2098E}">
      <dgm:prSet/>
      <dgm:spPr/>
      <dgm:t>
        <a:bodyPr/>
        <a:lstStyle/>
        <a:p>
          <a:endParaRPr lang="en-US"/>
        </a:p>
      </dgm:t>
    </dgm:pt>
    <dgm:pt modelId="{B24EC556-3183-4EE3-AD32-909AE0CA4025}" type="sibTrans" cxnId="{F822DB99-B114-4E2E-BD38-EDB45FE2098E}">
      <dgm:prSet/>
      <dgm:spPr/>
      <dgm:t>
        <a:bodyPr/>
        <a:lstStyle/>
        <a:p>
          <a:endParaRPr lang="en-US"/>
        </a:p>
      </dgm:t>
    </dgm:pt>
    <dgm:pt modelId="{D4584B36-D582-4E62-A3A8-09B04CDB41AD}">
      <dgm:prSet/>
      <dgm:spPr/>
      <dgm:t>
        <a:bodyPr/>
        <a:lstStyle/>
        <a:p>
          <a:r>
            <a:rPr lang="en-US"/>
            <a:t>Ethical response requires balance of policing &amp; prevention.</a:t>
          </a:r>
        </a:p>
      </dgm:t>
    </dgm:pt>
    <dgm:pt modelId="{4889D2BE-2A63-479F-9B1D-0CEBDCB67343}" type="parTrans" cxnId="{E0B8E1E5-89AB-4809-882A-39DC94BB90A4}">
      <dgm:prSet/>
      <dgm:spPr/>
      <dgm:t>
        <a:bodyPr/>
        <a:lstStyle/>
        <a:p>
          <a:endParaRPr lang="en-US"/>
        </a:p>
      </dgm:t>
    </dgm:pt>
    <dgm:pt modelId="{B0F30BBE-EF2D-4A35-9096-E6F94FA50BFE}" type="sibTrans" cxnId="{E0B8E1E5-89AB-4809-882A-39DC94BB90A4}">
      <dgm:prSet/>
      <dgm:spPr/>
      <dgm:t>
        <a:bodyPr/>
        <a:lstStyle/>
        <a:p>
          <a:endParaRPr lang="en-US"/>
        </a:p>
      </dgm:t>
    </dgm:pt>
    <dgm:pt modelId="{7769195F-DEA7-4577-A0D1-3E72EF2A22BD}">
      <dgm:prSet/>
      <dgm:spPr/>
      <dgm:t>
        <a:bodyPr/>
        <a:lstStyle/>
        <a:p>
          <a:r>
            <a:rPr lang="en-US"/>
            <a:t>Community trust essential.</a:t>
          </a:r>
        </a:p>
      </dgm:t>
    </dgm:pt>
    <dgm:pt modelId="{05C6A43B-47EF-4DD4-BE38-3DF56AEB2ECD}" type="parTrans" cxnId="{A86A4AD7-DA2F-4BCB-997B-39EA59408280}">
      <dgm:prSet/>
      <dgm:spPr/>
      <dgm:t>
        <a:bodyPr/>
        <a:lstStyle/>
        <a:p>
          <a:endParaRPr lang="en-US"/>
        </a:p>
      </dgm:t>
    </dgm:pt>
    <dgm:pt modelId="{E273912D-73ED-461E-B3A1-91E9F7FDA479}" type="sibTrans" cxnId="{A86A4AD7-DA2F-4BCB-997B-39EA59408280}">
      <dgm:prSet/>
      <dgm:spPr/>
      <dgm:t>
        <a:bodyPr/>
        <a:lstStyle/>
        <a:p>
          <a:endParaRPr lang="en-US"/>
        </a:p>
      </dgm:t>
    </dgm:pt>
    <dgm:pt modelId="{A5DD76FA-6C9C-E34B-845D-197AB89C884D}" type="pres">
      <dgm:prSet presAssocID="{97080119-4DE0-4FF2-9166-CF41C51AC6FA}" presName="vert0" presStyleCnt="0">
        <dgm:presLayoutVars>
          <dgm:dir/>
          <dgm:animOne val="branch"/>
          <dgm:animLvl val="lvl"/>
        </dgm:presLayoutVars>
      </dgm:prSet>
      <dgm:spPr/>
    </dgm:pt>
    <dgm:pt modelId="{5E46E175-5307-1C4D-A134-FFE44876D4E5}" type="pres">
      <dgm:prSet presAssocID="{AEF610BC-A140-4D02-893D-0E1C204C8937}" presName="thickLine" presStyleLbl="alignNode1" presStyleIdx="0" presStyleCnt="4"/>
      <dgm:spPr/>
    </dgm:pt>
    <dgm:pt modelId="{92085C7A-D2AC-FC4C-A0B1-E7820515AF89}" type="pres">
      <dgm:prSet presAssocID="{AEF610BC-A140-4D02-893D-0E1C204C8937}" presName="horz1" presStyleCnt="0"/>
      <dgm:spPr/>
    </dgm:pt>
    <dgm:pt modelId="{AE3A557F-AD77-4947-81BF-97AB53A327CA}" type="pres">
      <dgm:prSet presAssocID="{AEF610BC-A140-4D02-893D-0E1C204C8937}" presName="tx1" presStyleLbl="revTx" presStyleIdx="0" presStyleCnt="4"/>
      <dgm:spPr/>
    </dgm:pt>
    <dgm:pt modelId="{8765AB9F-05FE-8142-BB71-8EA89F50B223}" type="pres">
      <dgm:prSet presAssocID="{AEF610BC-A140-4D02-893D-0E1C204C8937}" presName="vert1" presStyleCnt="0"/>
      <dgm:spPr/>
    </dgm:pt>
    <dgm:pt modelId="{CE2D2A04-064B-3341-8338-6C1D1BA40232}" type="pres">
      <dgm:prSet presAssocID="{DDC9CC42-6548-4B17-AB2C-2C9A4BCDFF42}" presName="thickLine" presStyleLbl="alignNode1" presStyleIdx="1" presStyleCnt="4"/>
      <dgm:spPr/>
    </dgm:pt>
    <dgm:pt modelId="{204C46CF-D0BF-A449-99E5-58AAC4DABED2}" type="pres">
      <dgm:prSet presAssocID="{DDC9CC42-6548-4B17-AB2C-2C9A4BCDFF42}" presName="horz1" presStyleCnt="0"/>
      <dgm:spPr/>
    </dgm:pt>
    <dgm:pt modelId="{6C2E1E39-5C45-3547-80A5-EE67EDD32FFF}" type="pres">
      <dgm:prSet presAssocID="{DDC9CC42-6548-4B17-AB2C-2C9A4BCDFF42}" presName="tx1" presStyleLbl="revTx" presStyleIdx="1" presStyleCnt="4"/>
      <dgm:spPr/>
    </dgm:pt>
    <dgm:pt modelId="{5DBCCBC8-EA31-A648-89D0-67F137432D1F}" type="pres">
      <dgm:prSet presAssocID="{DDC9CC42-6548-4B17-AB2C-2C9A4BCDFF42}" presName="vert1" presStyleCnt="0"/>
      <dgm:spPr/>
    </dgm:pt>
    <dgm:pt modelId="{85844D85-BC6E-BC44-846A-DC7C649CD3AC}" type="pres">
      <dgm:prSet presAssocID="{D4584B36-D582-4E62-A3A8-09B04CDB41AD}" presName="thickLine" presStyleLbl="alignNode1" presStyleIdx="2" presStyleCnt="4"/>
      <dgm:spPr/>
    </dgm:pt>
    <dgm:pt modelId="{C8D99C58-DC60-A44C-A5F8-CE5F7F437822}" type="pres">
      <dgm:prSet presAssocID="{D4584B36-D582-4E62-A3A8-09B04CDB41AD}" presName="horz1" presStyleCnt="0"/>
      <dgm:spPr/>
    </dgm:pt>
    <dgm:pt modelId="{FFAF08BF-EAF5-1F4E-8D24-602BFA2C5704}" type="pres">
      <dgm:prSet presAssocID="{D4584B36-D582-4E62-A3A8-09B04CDB41AD}" presName="tx1" presStyleLbl="revTx" presStyleIdx="2" presStyleCnt="4"/>
      <dgm:spPr/>
    </dgm:pt>
    <dgm:pt modelId="{FC31D295-CDF8-7B42-9CCA-399842B83F5E}" type="pres">
      <dgm:prSet presAssocID="{D4584B36-D582-4E62-A3A8-09B04CDB41AD}" presName="vert1" presStyleCnt="0"/>
      <dgm:spPr/>
    </dgm:pt>
    <dgm:pt modelId="{5886C4CD-C419-3245-98C3-F2203BE35D15}" type="pres">
      <dgm:prSet presAssocID="{7769195F-DEA7-4577-A0D1-3E72EF2A22BD}" presName="thickLine" presStyleLbl="alignNode1" presStyleIdx="3" presStyleCnt="4"/>
      <dgm:spPr/>
    </dgm:pt>
    <dgm:pt modelId="{33B30A53-949A-5F4B-92A4-E2819399C2AC}" type="pres">
      <dgm:prSet presAssocID="{7769195F-DEA7-4577-A0D1-3E72EF2A22BD}" presName="horz1" presStyleCnt="0"/>
      <dgm:spPr/>
    </dgm:pt>
    <dgm:pt modelId="{FB6D1ACD-2227-A842-B13E-9315C90D5755}" type="pres">
      <dgm:prSet presAssocID="{7769195F-DEA7-4577-A0D1-3E72EF2A22BD}" presName="tx1" presStyleLbl="revTx" presStyleIdx="3" presStyleCnt="4"/>
      <dgm:spPr/>
    </dgm:pt>
    <dgm:pt modelId="{54BF6613-C850-EF45-9796-528CFC79D977}" type="pres">
      <dgm:prSet presAssocID="{7769195F-DEA7-4577-A0D1-3E72EF2A22BD}" presName="vert1" presStyleCnt="0"/>
      <dgm:spPr/>
    </dgm:pt>
  </dgm:ptLst>
  <dgm:cxnLst>
    <dgm:cxn modelId="{6F7CD812-0EFF-9F4F-AC56-44C9636330A2}" type="presOf" srcId="{AEF610BC-A140-4D02-893D-0E1C204C8937}" destId="{AE3A557F-AD77-4947-81BF-97AB53A327CA}" srcOrd="0" destOrd="0" presId="urn:microsoft.com/office/officeart/2008/layout/LinedList"/>
    <dgm:cxn modelId="{F0A34131-08B6-4741-9174-AAB9FA9F26F6}" type="presOf" srcId="{D4584B36-D582-4E62-A3A8-09B04CDB41AD}" destId="{FFAF08BF-EAF5-1F4E-8D24-602BFA2C5704}" srcOrd="0" destOrd="0" presId="urn:microsoft.com/office/officeart/2008/layout/LinedList"/>
    <dgm:cxn modelId="{06C9B84C-9532-4142-8EAD-43B42A7D17F6}" type="presOf" srcId="{7769195F-DEA7-4577-A0D1-3E72EF2A22BD}" destId="{FB6D1ACD-2227-A842-B13E-9315C90D5755}" srcOrd="0" destOrd="0" presId="urn:microsoft.com/office/officeart/2008/layout/LinedList"/>
    <dgm:cxn modelId="{1C1EF785-0EB0-2C44-9845-12756FD414F9}" type="presOf" srcId="{97080119-4DE0-4FF2-9166-CF41C51AC6FA}" destId="{A5DD76FA-6C9C-E34B-845D-197AB89C884D}" srcOrd="0" destOrd="0" presId="urn:microsoft.com/office/officeart/2008/layout/LinedList"/>
    <dgm:cxn modelId="{575D5894-BC18-7F47-BFA7-FC833D3A8A7D}" type="presOf" srcId="{DDC9CC42-6548-4B17-AB2C-2C9A4BCDFF42}" destId="{6C2E1E39-5C45-3547-80A5-EE67EDD32FFF}" srcOrd="0" destOrd="0" presId="urn:microsoft.com/office/officeart/2008/layout/LinedList"/>
    <dgm:cxn modelId="{F822DB99-B114-4E2E-BD38-EDB45FE2098E}" srcId="{97080119-4DE0-4FF2-9166-CF41C51AC6FA}" destId="{DDC9CC42-6548-4B17-AB2C-2C9A4BCDFF42}" srcOrd="1" destOrd="0" parTransId="{CEF0FCB9-A2F9-4A6A-AE5B-E8AAD245B42D}" sibTransId="{B24EC556-3183-4EE3-AD32-909AE0CA4025}"/>
    <dgm:cxn modelId="{5F6647AA-46F3-406D-8C3F-D464256494B0}" srcId="{97080119-4DE0-4FF2-9166-CF41C51AC6FA}" destId="{AEF610BC-A140-4D02-893D-0E1C204C8937}" srcOrd="0" destOrd="0" parTransId="{EE1E50BC-6BBF-4D9F-AA79-EE0C2495738D}" sibTransId="{7FF0C615-D405-4750-AA07-094F3EAC9E31}"/>
    <dgm:cxn modelId="{A86A4AD7-DA2F-4BCB-997B-39EA59408280}" srcId="{97080119-4DE0-4FF2-9166-CF41C51AC6FA}" destId="{7769195F-DEA7-4577-A0D1-3E72EF2A22BD}" srcOrd="3" destOrd="0" parTransId="{05C6A43B-47EF-4DD4-BE38-3DF56AEB2ECD}" sibTransId="{E273912D-73ED-461E-B3A1-91E9F7FDA479}"/>
    <dgm:cxn modelId="{E0B8E1E5-89AB-4809-882A-39DC94BB90A4}" srcId="{97080119-4DE0-4FF2-9166-CF41C51AC6FA}" destId="{D4584B36-D582-4E62-A3A8-09B04CDB41AD}" srcOrd="2" destOrd="0" parTransId="{4889D2BE-2A63-479F-9B1D-0CEBDCB67343}" sibTransId="{B0F30BBE-EF2D-4A35-9096-E6F94FA50BFE}"/>
    <dgm:cxn modelId="{CA53ED1A-AC62-2748-A405-832340D5678A}" type="presParOf" srcId="{A5DD76FA-6C9C-E34B-845D-197AB89C884D}" destId="{5E46E175-5307-1C4D-A134-FFE44876D4E5}" srcOrd="0" destOrd="0" presId="urn:microsoft.com/office/officeart/2008/layout/LinedList"/>
    <dgm:cxn modelId="{FF892185-4FFE-6245-A826-0EA1C1A62323}" type="presParOf" srcId="{A5DD76FA-6C9C-E34B-845D-197AB89C884D}" destId="{92085C7A-D2AC-FC4C-A0B1-E7820515AF89}" srcOrd="1" destOrd="0" presId="urn:microsoft.com/office/officeart/2008/layout/LinedList"/>
    <dgm:cxn modelId="{2782A754-6202-1A48-8236-5FC4B939720E}" type="presParOf" srcId="{92085C7A-D2AC-FC4C-A0B1-E7820515AF89}" destId="{AE3A557F-AD77-4947-81BF-97AB53A327CA}" srcOrd="0" destOrd="0" presId="urn:microsoft.com/office/officeart/2008/layout/LinedList"/>
    <dgm:cxn modelId="{5C604FD2-E106-C146-BAAE-C5225A7ED3D1}" type="presParOf" srcId="{92085C7A-D2AC-FC4C-A0B1-E7820515AF89}" destId="{8765AB9F-05FE-8142-BB71-8EA89F50B223}" srcOrd="1" destOrd="0" presId="urn:microsoft.com/office/officeart/2008/layout/LinedList"/>
    <dgm:cxn modelId="{27AE9AE5-472D-1046-A486-7A8F06A45192}" type="presParOf" srcId="{A5DD76FA-6C9C-E34B-845D-197AB89C884D}" destId="{CE2D2A04-064B-3341-8338-6C1D1BA40232}" srcOrd="2" destOrd="0" presId="urn:microsoft.com/office/officeart/2008/layout/LinedList"/>
    <dgm:cxn modelId="{039D858F-748C-C940-8CF9-79DAD9D99693}" type="presParOf" srcId="{A5DD76FA-6C9C-E34B-845D-197AB89C884D}" destId="{204C46CF-D0BF-A449-99E5-58AAC4DABED2}" srcOrd="3" destOrd="0" presId="urn:microsoft.com/office/officeart/2008/layout/LinedList"/>
    <dgm:cxn modelId="{82E5B8E7-3BA4-BF43-AAA8-F65D9A4C8308}" type="presParOf" srcId="{204C46CF-D0BF-A449-99E5-58AAC4DABED2}" destId="{6C2E1E39-5C45-3547-80A5-EE67EDD32FFF}" srcOrd="0" destOrd="0" presId="urn:microsoft.com/office/officeart/2008/layout/LinedList"/>
    <dgm:cxn modelId="{F8E988C5-C9F6-F14F-A398-F52EE854FC5D}" type="presParOf" srcId="{204C46CF-D0BF-A449-99E5-58AAC4DABED2}" destId="{5DBCCBC8-EA31-A648-89D0-67F137432D1F}" srcOrd="1" destOrd="0" presId="urn:microsoft.com/office/officeart/2008/layout/LinedList"/>
    <dgm:cxn modelId="{B8A6DFBA-DD2D-2D4B-A9EC-E673F55F6073}" type="presParOf" srcId="{A5DD76FA-6C9C-E34B-845D-197AB89C884D}" destId="{85844D85-BC6E-BC44-846A-DC7C649CD3AC}" srcOrd="4" destOrd="0" presId="urn:microsoft.com/office/officeart/2008/layout/LinedList"/>
    <dgm:cxn modelId="{1090B29B-0205-984C-8287-58CA302A88EB}" type="presParOf" srcId="{A5DD76FA-6C9C-E34B-845D-197AB89C884D}" destId="{C8D99C58-DC60-A44C-A5F8-CE5F7F437822}" srcOrd="5" destOrd="0" presId="urn:microsoft.com/office/officeart/2008/layout/LinedList"/>
    <dgm:cxn modelId="{B051A750-45DD-1243-B96B-072C9FC6966E}" type="presParOf" srcId="{C8D99C58-DC60-A44C-A5F8-CE5F7F437822}" destId="{FFAF08BF-EAF5-1F4E-8D24-602BFA2C5704}" srcOrd="0" destOrd="0" presId="urn:microsoft.com/office/officeart/2008/layout/LinedList"/>
    <dgm:cxn modelId="{9E0B9164-266C-9C4B-ADB8-74B948BE8281}" type="presParOf" srcId="{C8D99C58-DC60-A44C-A5F8-CE5F7F437822}" destId="{FC31D295-CDF8-7B42-9CCA-399842B83F5E}" srcOrd="1" destOrd="0" presId="urn:microsoft.com/office/officeart/2008/layout/LinedList"/>
    <dgm:cxn modelId="{67692488-A963-1B4D-BCFB-15CE39149CC5}" type="presParOf" srcId="{A5DD76FA-6C9C-E34B-845D-197AB89C884D}" destId="{5886C4CD-C419-3245-98C3-F2203BE35D15}" srcOrd="6" destOrd="0" presId="urn:microsoft.com/office/officeart/2008/layout/LinedList"/>
    <dgm:cxn modelId="{D4665A1D-C72E-7745-AA7A-58A32359D319}" type="presParOf" srcId="{A5DD76FA-6C9C-E34B-845D-197AB89C884D}" destId="{33B30A53-949A-5F4B-92A4-E2819399C2AC}" srcOrd="7" destOrd="0" presId="urn:microsoft.com/office/officeart/2008/layout/LinedList"/>
    <dgm:cxn modelId="{2B968BB2-430A-7040-BD01-7128CEAB09EF}" type="presParOf" srcId="{33B30A53-949A-5F4B-92A4-E2819399C2AC}" destId="{FB6D1ACD-2227-A842-B13E-9315C90D5755}" srcOrd="0" destOrd="0" presId="urn:microsoft.com/office/officeart/2008/layout/LinedList"/>
    <dgm:cxn modelId="{06F47A0C-645B-D14A-8E3E-CCCCDAB15549}" type="presParOf" srcId="{33B30A53-949A-5F4B-92A4-E2819399C2AC}" destId="{54BF6613-C850-EF45-9796-528CFC79D9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C70F1B-576C-4F14-833D-5B02354E6B7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8EE026-93A4-4FFE-8BF7-E9D120B53D02}">
      <dgm:prSet/>
      <dgm:spPr/>
      <dgm:t>
        <a:bodyPr/>
        <a:lstStyle/>
        <a:p>
          <a:r>
            <a:rPr lang="en-US"/>
            <a:t>Analysis 1: Proportion of total shootings in Brooklyn and Queens combined: 65%.</a:t>
          </a:r>
        </a:p>
      </dgm:t>
    </dgm:pt>
    <dgm:pt modelId="{5D69DEFE-66DA-4B05-9BAF-34452061D69A}" type="parTrans" cxnId="{07BE27B4-E9AC-4B1E-92CE-A180BF215F0E}">
      <dgm:prSet/>
      <dgm:spPr/>
      <dgm:t>
        <a:bodyPr/>
        <a:lstStyle/>
        <a:p>
          <a:endParaRPr lang="en-US"/>
        </a:p>
      </dgm:t>
    </dgm:pt>
    <dgm:pt modelId="{D97C7469-3EBA-463F-AA5F-8C9DC5CC3DC9}" type="sibTrans" cxnId="{07BE27B4-E9AC-4B1E-92CE-A180BF215F0E}">
      <dgm:prSet/>
      <dgm:spPr/>
      <dgm:t>
        <a:bodyPr/>
        <a:lstStyle/>
        <a:p>
          <a:endParaRPr lang="en-US"/>
        </a:p>
      </dgm:t>
    </dgm:pt>
    <dgm:pt modelId="{1E6CBFE7-A260-45DE-9093-88128083CEA5}">
      <dgm:prSet/>
      <dgm:spPr/>
      <dgm:t>
        <a:bodyPr/>
        <a:lstStyle/>
        <a:p>
          <a:r>
            <a:rPr lang="en-US"/>
            <a:t>Analysis 2: Proportion of total shootings in Staten Island: 2.7%.</a:t>
          </a:r>
        </a:p>
      </dgm:t>
    </dgm:pt>
    <dgm:pt modelId="{0C1DE6DB-1046-40F5-B68B-F81104854CEC}" type="parTrans" cxnId="{DCD72112-6B26-4555-A0FC-699F83BB8FA2}">
      <dgm:prSet/>
      <dgm:spPr/>
      <dgm:t>
        <a:bodyPr/>
        <a:lstStyle/>
        <a:p>
          <a:endParaRPr lang="en-US"/>
        </a:p>
      </dgm:t>
    </dgm:pt>
    <dgm:pt modelId="{E49B9908-1A7C-4DE1-A86F-00B03B3DC6F9}" type="sibTrans" cxnId="{DCD72112-6B26-4555-A0FC-699F83BB8FA2}">
      <dgm:prSet/>
      <dgm:spPr/>
      <dgm:t>
        <a:bodyPr/>
        <a:lstStyle/>
        <a:p>
          <a:endParaRPr lang="en-US"/>
        </a:p>
      </dgm:t>
    </dgm:pt>
    <dgm:pt modelId="{FE22A789-A7FB-C540-A61A-A4A41631E46C}" type="pres">
      <dgm:prSet presAssocID="{E9C70F1B-576C-4F14-833D-5B02354E6B74}" presName="outerComposite" presStyleCnt="0">
        <dgm:presLayoutVars>
          <dgm:chMax val="5"/>
          <dgm:dir/>
          <dgm:resizeHandles val="exact"/>
        </dgm:presLayoutVars>
      </dgm:prSet>
      <dgm:spPr/>
    </dgm:pt>
    <dgm:pt modelId="{AC276BB4-D06B-BF42-BC5C-31494E4A530C}" type="pres">
      <dgm:prSet presAssocID="{E9C70F1B-576C-4F14-833D-5B02354E6B74}" presName="dummyMaxCanvas" presStyleCnt="0">
        <dgm:presLayoutVars/>
      </dgm:prSet>
      <dgm:spPr/>
    </dgm:pt>
    <dgm:pt modelId="{C7737B6B-AE5A-1944-B599-FA77BC263E55}" type="pres">
      <dgm:prSet presAssocID="{E9C70F1B-576C-4F14-833D-5B02354E6B74}" presName="TwoNodes_1" presStyleLbl="node1" presStyleIdx="0" presStyleCnt="2">
        <dgm:presLayoutVars>
          <dgm:bulletEnabled val="1"/>
        </dgm:presLayoutVars>
      </dgm:prSet>
      <dgm:spPr/>
    </dgm:pt>
    <dgm:pt modelId="{77885EA8-B115-1E43-AD7B-30A326B67567}" type="pres">
      <dgm:prSet presAssocID="{E9C70F1B-576C-4F14-833D-5B02354E6B74}" presName="TwoNodes_2" presStyleLbl="node1" presStyleIdx="1" presStyleCnt="2">
        <dgm:presLayoutVars>
          <dgm:bulletEnabled val="1"/>
        </dgm:presLayoutVars>
      </dgm:prSet>
      <dgm:spPr/>
    </dgm:pt>
    <dgm:pt modelId="{02513A65-342C-4D43-8F60-0DD6EF59510C}" type="pres">
      <dgm:prSet presAssocID="{E9C70F1B-576C-4F14-833D-5B02354E6B74}" presName="TwoConn_1-2" presStyleLbl="fgAccFollowNode1" presStyleIdx="0" presStyleCnt="1">
        <dgm:presLayoutVars>
          <dgm:bulletEnabled val="1"/>
        </dgm:presLayoutVars>
      </dgm:prSet>
      <dgm:spPr/>
    </dgm:pt>
    <dgm:pt modelId="{3F701AB1-224A-A047-AB18-2B49A3F4DA49}" type="pres">
      <dgm:prSet presAssocID="{E9C70F1B-576C-4F14-833D-5B02354E6B74}" presName="TwoNodes_1_text" presStyleLbl="node1" presStyleIdx="1" presStyleCnt="2">
        <dgm:presLayoutVars>
          <dgm:bulletEnabled val="1"/>
        </dgm:presLayoutVars>
      </dgm:prSet>
      <dgm:spPr/>
    </dgm:pt>
    <dgm:pt modelId="{67B67DDB-DFA6-1C41-9976-C03D59392F22}" type="pres">
      <dgm:prSet presAssocID="{E9C70F1B-576C-4F14-833D-5B02354E6B7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2D4AEC10-F565-4641-A766-28008C8DC7F5}" type="presOf" srcId="{1E6CBFE7-A260-45DE-9093-88128083CEA5}" destId="{67B67DDB-DFA6-1C41-9976-C03D59392F22}" srcOrd="1" destOrd="0" presId="urn:microsoft.com/office/officeart/2005/8/layout/vProcess5"/>
    <dgm:cxn modelId="{DCD72112-6B26-4555-A0FC-699F83BB8FA2}" srcId="{E9C70F1B-576C-4F14-833D-5B02354E6B74}" destId="{1E6CBFE7-A260-45DE-9093-88128083CEA5}" srcOrd="1" destOrd="0" parTransId="{0C1DE6DB-1046-40F5-B68B-F81104854CEC}" sibTransId="{E49B9908-1A7C-4DE1-A86F-00B03B3DC6F9}"/>
    <dgm:cxn modelId="{975F0C22-CDBF-5543-9CAE-3EBF6B74EA77}" type="presOf" srcId="{D97C7469-3EBA-463F-AA5F-8C9DC5CC3DC9}" destId="{02513A65-342C-4D43-8F60-0DD6EF59510C}" srcOrd="0" destOrd="0" presId="urn:microsoft.com/office/officeart/2005/8/layout/vProcess5"/>
    <dgm:cxn modelId="{F8486023-9935-BB4A-83AF-8B722827D6FE}" type="presOf" srcId="{328EE026-93A4-4FFE-8BF7-E9D120B53D02}" destId="{3F701AB1-224A-A047-AB18-2B49A3F4DA49}" srcOrd="1" destOrd="0" presId="urn:microsoft.com/office/officeart/2005/8/layout/vProcess5"/>
    <dgm:cxn modelId="{F5D13E83-1881-4447-96B2-449ED885824A}" type="presOf" srcId="{E9C70F1B-576C-4F14-833D-5B02354E6B74}" destId="{FE22A789-A7FB-C540-A61A-A4A41631E46C}" srcOrd="0" destOrd="0" presId="urn:microsoft.com/office/officeart/2005/8/layout/vProcess5"/>
    <dgm:cxn modelId="{94424E99-E89F-0446-8CFF-6303BF154765}" type="presOf" srcId="{328EE026-93A4-4FFE-8BF7-E9D120B53D02}" destId="{C7737B6B-AE5A-1944-B599-FA77BC263E55}" srcOrd="0" destOrd="0" presId="urn:microsoft.com/office/officeart/2005/8/layout/vProcess5"/>
    <dgm:cxn modelId="{07BE27B4-E9AC-4B1E-92CE-A180BF215F0E}" srcId="{E9C70F1B-576C-4F14-833D-5B02354E6B74}" destId="{328EE026-93A4-4FFE-8BF7-E9D120B53D02}" srcOrd="0" destOrd="0" parTransId="{5D69DEFE-66DA-4B05-9BAF-34452061D69A}" sibTransId="{D97C7469-3EBA-463F-AA5F-8C9DC5CC3DC9}"/>
    <dgm:cxn modelId="{73CA04F7-9596-8F4B-B425-FEE86C43E796}" type="presOf" srcId="{1E6CBFE7-A260-45DE-9093-88128083CEA5}" destId="{77885EA8-B115-1E43-AD7B-30A326B67567}" srcOrd="0" destOrd="0" presId="urn:microsoft.com/office/officeart/2005/8/layout/vProcess5"/>
    <dgm:cxn modelId="{337858B3-7FD5-5A4D-BC06-BC6118F34EB9}" type="presParOf" srcId="{FE22A789-A7FB-C540-A61A-A4A41631E46C}" destId="{AC276BB4-D06B-BF42-BC5C-31494E4A530C}" srcOrd="0" destOrd="0" presId="urn:microsoft.com/office/officeart/2005/8/layout/vProcess5"/>
    <dgm:cxn modelId="{85CC1590-AAB2-A548-B04C-D23A4F825EAD}" type="presParOf" srcId="{FE22A789-A7FB-C540-A61A-A4A41631E46C}" destId="{C7737B6B-AE5A-1944-B599-FA77BC263E55}" srcOrd="1" destOrd="0" presId="urn:microsoft.com/office/officeart/2005/8/layout/vProcess5"/>
    <dgm:cxn modelId="{BFA3B714-36EC-9049-A482-F28AE4657060}" type="presParOf" srcId="{FE22A789-A7FB-C540-A61A-A4A41631E46C}" destId="{77885EA8-B115-1E43-AD7B-30A326B67567}" srcOrd="2" destOrd="0" presId="urn:microsoft.com/office/officeart/2005/8/layout/vProcess5"/>
    <dgm:cxn modelId="{312F7D28-AB74-E743-99E4-B5BAF51167EA}" type="presParOf" srcId="{FE22A789-A7FB-C540-A61A-A4A41631E46C}" destId="{02513A65-342C-4D43-8F60-0DD6EF59510C}" srcOrd="3" destOrd="0" presId="urn:microsoft.com/office/officeart/2005/8/layout/vProcess5"/>
    <dgm:cxn modelId="{E27E92C6-281A-6546-A340-B644649824AD}" type="presParOf" srcId="{FE22A789-A7FB-C540-A61A-A4A41631E46C}" destId="{3F701AB1-224A-A047-AB18-2B49A3F4DA49}" srcOrd="4" destOrd="0" presId="urn:microsoft.com/office/officeart/2005/8/layout/vProcess5"/>
    <dgm:cxn modelId="{ECD99838-0DB1-FE41-90BA-98A156913655}" type="presParOf" srcId="{FE22A789-A7FB-C540-A61A-A4A41631E46C}" destId="{67B67DDB-DFA6-1C41-9976-C03D59392F2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1BBF58-71D7-4D5F-9FF4-9F9171D1A909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A1816B-1634-46A4-9053-39E5AF067F61}">
      <dgm:prSet/>
      <dgm:spPr/>
      <dgm:t>
        <a:bodyPr/>
        <a:lstStyle/>
        <a:p>
          <a:r>
            <a:rPr lang="en-US"/>
            <a:t>Violence concentrated in Brooklyn &amp; Bronx.</a:t>
          </a:r>
        </a:p>
      </dgm:t>
    </dgm:pt>
    <dgm:pt modelId="{DC106259-FE4E-48A8-B41A-F65AB50214D7}" type="parTrans" cxnId="{AF6781BB-AC69-4F39-B5B2-A4AF3FCF6B5F}">
      <dgm:prSet/>
      <dgm:spPr/>
      <dgm:t>
        <a:bodyPr/>
        <a:lstStyle/>
        <a:p>
          <a:endParaRPr lang="en-US"/>
        </a:p>
      </dgm:t>
    </dgm:pt>
    <dgm:pt modelId="{9056572C-A2BC-4038-A1BB-53AD62EADEF2}" type="sibTrans" cxnId="{AF6781BB-AC69-4F39-B5B2-A4AF3FCF6B5F}">
      <dgm:prSet/>
      <dgm:spPr/>
      <dgm:t>
        <a:bodyPr/>
        <a:lstStyle/>
        <a:p>
          <a:endParaRPr lang="en-US"/>
        </a:p>
      </dgm:t>
    </dgm:pt>
    <dgm:pt modelId="{B8A5EF7D-5D08-443F-90AF-6D474EC7C52F}">
      <dgm:prSet/>
      <dgm:spPr/>
      <dgm:t>
        <a:bodyPr/>
        <a:lstStyle/>
        <a:p>
          <a:r>
            <a:rPr lang="en-US"/>
            <a:t>Peaks in early 2010s, declines later.</a:t>
          </a:r>
        </a:p>
      </dgm:t>
    </dgm:pt>
    <dgm:pt modelId="{B67C7F8D-AA3C-44BC-BEE8-33E271343277}" type="parTrans" cxnId="{C299D9FF-8E8E-4A5D-BBAF-9E087431D4E0}">
      <dgm:prSet/>
      <dgm:spPr/>
      <dgm:t>
        <a:bodyPr/>
        <a:lstStyle/>
        <a:p>
          <a:endParaRPr lang="en-US"/>
        </a:p>
      </dgm:t>
    </dgm:pt>
    <dgm:pt modelId="{029FD01D-FE28-452F-9B80-A2B130DF1FFB}" type="sibTrans" cxnId="{C299D9FF-8E8E-4A5D-BBAF-9E087431D4E0}">
      <dgm:prSet/>
      <dgm:spPr/>
      <dgm:t>
        <a:bodyPr/>
        <a:lstStyle/>
        <a:p>
          <a:endParaRPr lang="en-US"/>
        </a:p>
      </dgm:t>
    </dgm:pt>
    <dgm:pt modelId="{F864445F-679B-4DE4-B69C-FCDF9F0361A7}">
      <dgm:prSet/>
      <dgm:spPr/>
      <dgm:t>
        <a:bodyPr/>
        <a:lstStyle/>
        <a:p>
          <a:r>
            <a:rPr lang="en-US"/>
            <a:t>Summer/holidays = higher risks.</a:t>
          </a:r>
        </a:p>
      </dgm:t>
    </dgm:pt>
    <dgm:pt modelId="{50D76947-A821-49E4-81E7-4A7B47737F0E}" type="parTrans" cxnId="{C2C7FD52-B1DF-440C-8F51-5048F333FDF9}">
      <dgm:prSet/>
      <dgm:spPr/>
      <dgm:t>
        <a:bodyPr/>
        <a:lstStyle/>
        <a:p>
          <a:endParaRPr lang="en-US"/>
        </a:p>
      </dgm:t>
    </dgm:pt>
    <dgm:pt modelId="{0D5E5CC4-D1BB-4E61-8861-32BE955439AA}" type="sibTrans" cxnId="{C2C7FD52-B1DF-440C-8F51-5048F333FDF9}">
      <dgm:prSet/>
      <dgm:spPr/>
      <dgm:t>
        <a:bodyPr/>
        <a:lstStyle/>
        <a:p>
          <a:endParaRPr lang="en-US"/>
        </a:p>
      </dgm:t>
    </dgm:pt>
    <dgm:pt modelId="{E2DC5ADE-B597-49C6-B988-B4198661DC3A}">
      <dgm:prSet/>
      <dgm:spPr/>
      <dgm:t>
        <a:bodyPr/>
        <a:lstStyle/>
        <a:p>
          <a:r>
            <a:rPr lang="en-US"/>
            <a:t>Disparities by sex, race, age.</a:t>
          </a:r>
        </a:p>
      </dgm:t>
    </dgm:pt>
    <dgm:pt modelId="{175C9C97-5345-4FFF-8D30-051A55988BB7}" type="parTrans" cxnId="{2E78D7C2-7699-4243-8923-FE987B8EB4C0}">
      <dgm:prSet/>
      <dgm:spPr/>
      <dgm:t>
        <a:bodyPr/>
        <a:lstStyle/>
        <a:p>
          <a:endParaRPr lang="en-US"/>
        </a:p>
      </dgm:t>
    </dgm:pt>
    <dgm:pt modelId="{2FC6BA62-46D0-48B1-862D-831C8833FE74}" type="sibTrans" cxnId="{2E78D7C2-7699-4243-8923-FE987B8EB4C0}">
      <dgm:prSet/>
      <dgm:spPr/>
      <dgm:t>
        <a:bodyPr/>
        <a:lstStyle/>
        <a:p>
          <a:endParaRPr lang="en-US"/>
        </a:p>
      </dgm:t>
    </dgm:pt>
    <dgm:pt modelId="{7B6B4FA1-4442-5247-9F76-B30CA2AC2E30}" type="pres">
      <dgm:prSet presAssocID="{B11BBF58-71D7-4D5F-9FF4-9F9171D1A909}" presName="vert0" presStyleCnt="0">
        <dgm:presLayoutVars>
          <dgm:dir/>
          <dgm:animOne val="branch"/>
          <dgm:animLvl val="lvl"/>
        </dgm:presLayoutVars>
      </dgm:prSet>
      <dgm:spPr/>
    </dgm:pt>
    <dgm:pt modelId="{4B1E5299-7193-AF44-AC29-9EFD5CDD3B1C}" type="pres">
      <dgm:prSet presAssocID="{3DA1816B-1634-46A4-9053-39E5AF067F61}" presName="thickLine" presStyleLbl="alignNode1" presStyleIdx="0" presStyleCnt="4"/>
      <dgm:spPr/>
    </dgm:pt>
    <dgm:pt modelId="{45A877B6-E13D-E243-9ADF-E4FE399853FA}" type="pres">
      <dgm:prSet presAssocID="{3DA1816B-1634-46A4-9053-39E5AF067F61}" presName="horz1" presStyleCnt="0"/>
      <dgm:spPr/>
    </dgm:pt>
    <dgm:pt modelId="{65439647-FD9B-8445-8E2E-B64BFF238DD5}" type="pres">
      <dgm:prSet presAssocID="{3DA1816B-1634-46A4-9053-39E5AF067F61}" presName="tx1" presStyleLbl="revTx" presStyleIdx="0" presStyleCnt="4"/>
      <dgm:spPr/>
    </dgm:pt>
    <dgm:pt modelId="{9ABA19CA-69FB-8648-9F31-CFB69461F4E1}" type="pres">
      <dgm:prSet presAssocID="{3DA1816B-1634-46A4-9053-39E5AF067F61}" presName="vert1" presStyleCnt="0"/>
      <dgm:spPr/>
    </dgm:pt>
    <dgm:pt modelId="{4D8E4E17-7ADE-BF4E-8364-4F9F552FAB7C}" type="pres">
      <dgm:prSet presAssocID="{B8A5EF7D-5D08-443F-90AF-6D474EC7C52F}" presName="thickLine" presStyleLbl="alignNode1" presStyleIdx="1" presStyleCnt="4"/>
      <dgm:spPr/>
    </dgm:pt>
    <dgm:pt modelId="{C20279D1-DD8A-1B43-9C7E-20F28F108CFA}" type="pres">
      <dgm:prSet presAssocID="{B8A5EF7D-5D08-443F-90AF-6D474EC7C52F}" presName="horz1" presStyleCnt="0"/>
      <dgm:spPr/>
    </dgm:pt>
    <dgm:pt modelId="{D717BEDB-EA79-534D-86BF-B7B1378E1E82}" type="pres">
      <dgm:prSet presAssocID="{B8A5EF7D-5D08-443F-90AF-6D474EC7C52F}" presName="tx1" presStyleLbl="revTx" presStyleIdx="1" presStyleCnt="4"/>
      <dgm:spPr/>
    </dgm:pt>
    <dgm:pt modelId="{221E3D75-EE85-7946-9664-655B824CA85B}" type="pres">
      <dgm:prSet presAssocID="{B8A5EF7D-5D08-443F-90AF-6D474EC7C52F}" presName="vert1" presStyleCnt="0"/>
      <dgm:spPr/>
    </dgm:pt>
    <dgm:pt modelId="{1D2CE254-6727-B94A-A4C9-275FD590FA02}" type="pres">
      <dgm:prSet presAssocID="{F864445F-679B-4DE4-B69C-FCDF9F0361A7}" presName="thickLine" presStyleLbl="alignNode1" presStyleIdx="2" presStyleCnt="4"/>
      <dgm:spPr/>
    </dgm:pt>
    <dgm:pt modelId="{1E8B9356-564E-C045-A0BB-036423BE0054}" type="pres">
      <dgm:prSet presAssocID="{F864445F-679B-4DE4-B69C-FCDF9F0361A7}" presName="horz1" presStyleCnt="0"/>
      <dgm:spPr/>
    </dgm:pt>
    <dgm:pt modelId="{E406A129-26A2-5F4A-BD7D-BA2D2F1A52D5}" type="pres">
      <dgm:prSet presAssocID="{F864445F-679B-4DE4-B69C-FCDF9F0361A7}" presName="tx1" presStyleLbl="revTx" presStyleIdx="2" presStyleCnt="4"/>
      <dgm:spPr/>
    </dgm:pt>
    <dgm:pt modelId="{EB156932-1360-C340-9DC8-86D6BD243B12}" type="pres">
      <dgm:prSet presAssocID="{F864445F-679B-4DE4-B69C-FCDF9F0361A7}" presName="vert1" presStyleCnt="0"/>
      <dgm:spPr/>
    </dgm:pt>
    <dgm:pt modelId="{965B080E-6500-0249-B85C-5E2DBC000ACB}" type="pres">
      <dgm:prSet presAssocID="{E2DC5ADE-B597-49C6-B988-B4198661DC3A}" presName="thickLine" presStyleLbl="alignNode1" presStyleIdx="3" presStyleCnt="4"/>
      <dgm:spPr/>
    </dgm:pt>
    <dgm:pt modelId="{70B5535F-4193-9142-A3D3-8FF1EA513659}" type="pres">
      <dgm:prSet presAssocID="{E2DC5ADE-B597-49C6-B988-B4198661DC3A}" presName="horz1" presStyleCnt="0"/>
      <dgm:spPr/>
    </dgm:pt>
    <dgm:pt modelId="{DB5ACD0E-10E8-C645-A466-64101808151A}" type="pres">
      <dgm:prSet presAssocID="{E2DC5ADE-B597-49C6-B988-B4198661DC3A}" presName="tx1" presStyleLbl="revTx" presStyleIdx="3" presStyleCnt="4"/>
      <dgm:spPr/>
    </dgm:pt>
    <dgm:pt modelId="{30128757-C636-364B-901A-9C7138623105}" type="pres">
      <dgm:prSet presAssocID="{E2DC5ADE-B597-49C6-B988-B4198661DC3A}" presName="vert1" presStyleCnt="0"/>
      <dgm:spPr/>
    </dgm:pt>
  </dgm:ptLst>
  <dgm:cxnLst>
    <dgm:cxn modelId="{C810B510-8F3E-BE49-BA7B-F6FFD5F9D282}" type="presOf" srcId="{F864445F-679B-4DE4-B69C-FCDF9F0361A7}" destId="{E406A129-26A2-5F4A-BD7D-BA2D2F1A52D5}" srcOrd="0" destOrd="0" presId="urn:microsoft.com/office/officeart/2008/layout/LinedList"/>
    <dgm:cxn modelId="{C2C7FD52-B1DF-440C-8F51-5048F333FDF9}" srcId="{B11BBF58-71D7-4D5F-9FF4-9F9171D1A909}" destId="{F864445F-679B-4DE4-B69C-FCDF9F0361A7}" srcOrd="2" destOrd="0" parTransId="{50D76947-A821-49E4-81E7-4A7B47737F0E}" sibTransId="{0D5E5CC4-D1BB-4E61-8861-32BE955439AA}"/>
    <dgm:cxn modelId="{606BDB54-2D80-7D4D-A0E5-CAFBAD3600E6}" type="presOf" srcId="{E2DC5ADE-B597-49C6-B988-B4198661DC3A}" destId="{DB5ACD0E-10E8-C645-A466-64101808151A}" srcOrd="0" destOrd="0" presId="urn:microsoft.com/office/officeart/2008/layout/LinedList"/>
    <dgm:cxn modelId="{2D14D687-4AF5-B547-AC0B-796A5AFA9C81}" type="presOf" srcId="{B11BBF58-71D7-4D5F-9FF4-9F9171D1A909}" destId="{7B6B4FA1-4442-5247-9F76-B30CA2AC2E30}" srcOrd="0" destOrd="0" presId="urn:microsoft.com/office/officeart/2008/layout/LinedList"/>
    <dgm:cxn modelId="{AF6781BB-AC69-4F39-B5B2-A4AF3FCF6B5F}" srcId="{B11BBF58-71D7-4D5F-9FF4-9F9171D1A909}" destId="{3DA1816B-1634-46A4-9053-39E5AF067F61}" srcOrd="0" destOrd="0" parTransId="{DC106259-FE4E-48A8-B41A-F65AB50214D7}" sibTransId="{9056572C-A2BC-4038-A1BB-53AD62EADEF2}"/>
    <dgm:cxn modelId="{2E78D7C2-7699-4243-8923-FE987B8EB4C0}" srcId="{B11BBF58-71D7-4D5F-9FF4-9F9171D1A909}" destId="{E2DC5ADE-B597-49C6-B988-B4198661DC3A}" srcOrd="3" destOrd="0" parTransId="{175C9C97-5345-4FFF-8D30-051A55988BB7}" sibTransId="{2FC6BA62-46D0-48B1-862D-831C8833FE74}"/>
    <dgm:cxn modelId="{2D2C2DDD-19F5-AA40-9BD3-CF42040ABF08}" type="presOf" srcId="{3DA1816B-1634-46A4-9053-39E5AF067F61}" destId="{65439647-FD9B-8445-8E2E-B64BFF238DD5}" srcOrd="0" destOrd="0" presId="urn:microsoft.com/office/officeart/2008/layout/LinedList"/>
    <dgm:cxn modelId="{797B15F2-C5E0-CD44-8B02-729B73E1B727}" type="presOf" srcId="{B8A5EF7D-5D08-443F-90AF-6D474EC7C52F}" destId="{D717BEDB-EA79-534D-86BF-B7B1378E1E82}" srcOrd="0" destOrd="0" presId="urn:microsoft.com/office/officeart/2008/layout/LinedList"/>
    <dgm:cxn modelId="{C299D9FF-8E8E-4A5D-BBAF-9E087431D4E0}" srcId="{B11BBF58-71D7-4D5F-9FF4-9F9171D1A909}" destId="{B8A5EF7D-5D08-443F-90AF-6D474EC7C52F}" srcOrd="1" destOrd="0" parTransId="{B67C7F8D-AA3C-44BC-BEE8-33E271343277}" sibTransId="{029FD01D-FE28-452F-9B80-A2B130DF1FFB}"/>
    <dgm:cxn modelId="{FFC87317-A6CC-9C42-B5E0-EC3DD8375833}" type="presParOf" srcId="{7B6B4FA1-4442-5247-9F76-B30CA2AC2E30}" destId="{4B1E5299-7193-AF44-AC29-9EFD5CDD3B1C}" srcOrd="0" destOrd="0" presId="urn:microsoft.com/office/officeart/2008/layout/LinedList"/>
    <dgm:cxn modelId="{63BF81DE-CF34-6A45-BB3F-59415D37AB24}" type="presParOf" srcId="{7B6B4FA1-4442-5247-9F76-B30CA2AC2E30}" destId="{45A877B6-E13D-E243-9ADF-E4FE399853FA}" srcOrd="1" destOrd="0" presId="urn:microsoft.com/office/officeart/2008/layout/LinedList"/>
    <dgm:cxn modelId="{8ED2E742-E907-E141-BADE-FF45CC004FA4}" type="presParOf" srcId="{45A877B6-E13D-E243-9ADF-E4FE399853FA}" destId="{65439647-FD9B-8445-8E2E-B64BFF238DD5}" srcOrd="0" destOrd="0" presId="urn:microsoft.com/office/officeart/2008/layout/LinedList"/>
    <dgm:cxn modelId="{122EB0EB-A5BF-814A-88EB-DBB7AFA79C4F}" type="presParOf" srcId="{45A877B6-E13D-E243-9ADF-E4FE399853FA}" destId="{9ABA19CA-69FB-8648-9F31-CFB69461F4E1}" srcOrd="1" destOrd="0" presId="urn:microsoft.com/office/officeart/2008/layout/LinedList"/>
    <dgm:cxn modelId="{F61CE14E-3EC2-6648-99DC-9DF012668DB1}" type="presParOf" srcId="{7B6B4FA1-4442-5247-9F76-B30CA2AC2E30}" destId="{4D8E4E17-7ADE-BF4E-8364-4F9F552FAB7C}" srcOrd="2" destOrd="0" presId="urn:microsoft.com/office/officeart/2008/layout/LinedList"/>
    <dgm:cxn modelId="{B43C4B67-2B30-CC4B-B596-B1A7354FC9AB}" type="presParOf" srcId="{7B6B4FA1-4442-5247-9F76-B30CA2AC2E30}" destId="{C20279D1-DD8A-1B43-9C7E-20F28F108CFA}" srcOrd="3" destOrd="0" presId="urn:microsoft.com/office/officeart/2008/layout/LinedList"/>
    <dgm:cxn modelId="{344C9AB7-C56D-6941-8485-B47CAAF14FEC}" type="presParOf" srcId="{C20279D1-DD8A-1B43-9C7E-20F28F108CFA}" destId="{D717BEDB-EA79-534D-86BF-B7B1378E1E82}" srcOrd="0" destOrd="0" presId="urn:microsoft.com/office/officeart/2008/layout/LinedList"/>
    <dgm:cxn modelId="{651BF22F-33F2-F243-BE4F-9142232DDD1D}" type="presParOf" srcId="{C20279D1-DD8A-1B43-9C7E-20F28F108CFA}" destId="{221E3D75-EE85-7946-9664-655B824CA85B}" srcOrd="1" destOrd="0" presId="urn:microsoft.com/office/officeart/2008/layout/LinedList"/>
    <dgm:cxn modelId="{D93F0079-EB7D-3D40-87E8-4472E5EF2AF7}" type="presParOf" srcId="{7B6B4FA1-4442-5247-9F76-B30CA2AC2E30}" destId="{1D2CE254-6727-B94A-A4C9-275FD590FA02}" srcOrd="4" destOrd="0" presId="urn:microsoft.com/office/officeart/2008/layout/LinedList"/>
    <dgm:cxn modelId="{9A77D2DE-959F-0A47-9539-5A2AA64F9DC2}" type="presParOf" srcId="{7B6B4FA1-4442-5247-9F76-B30CA2AC2E30}" destId="{1E8B9356-564E-C045-A0BB-036423BE0054}" srcOrd="5" destOrd="0" presId="urn:microsoft.com/office/officeart/2008/layout/LinedList"/>
    <dgm:cxn modelId="{0FF85177-A9B4-9D4D-A9B4-C6BC75A53213}" type="presParOf" srcId="{1E8B9356-564E-C045-A0BB-036423BE0054}" destId="{E406A129-26A2-5F4A-BD7D-BA2D2F1A52D5}" srcOrd="0" destOrd="0" presId="urn:microsoft.com/office/officeart/2008/layout/LinedList"/>
    <dgm:cxn modelId="{BB9BE5A4-C4E6-9840-AD8C-19B77554ED40}" type="presParOf" srcId="{1E8B9356-564E-C045-A0BB-036423BE0054}" destId="{EB156932-1360-C340-9DC8-86D6BD243B12}" srcOrd="1" destOrd="0" presId="urn:microsoft.com/office/officeart/2008/layout/LinedList"/>
    <dgm:cxn modelId="{64AE5A26-1930-E24C-A715-FEA6896760E5}" type="presParOf" srcId="{7B6B4FA1-4442-5247-9F76-B30CA2AC2E30}" destId="{965B080E-6500-0249-B85C-5E2DBC000ACB}" srcOrd="6" destOrd="0" presId="urn:microsoft.com/office/officeart/2008/layout/LinedList"/>
    <dgm:cxn modelId="{EBCFF1DF-9B96-5542-956B-ABED4CF1B840}" type="presParOf" srcId="{7B6B4FA1-4442-5247-9F76-B30CA2AC2E30}" destId="{70B5535F-4193-9142-A3D3-8FF1EA513659}" srcOrd="7" destOrd="0" presId="urn:microsoft.com/office/officeart/2008/layout/LinedList"/>
    <dgm:cxn modelId="{AD1E9A89-D113-5147-BA04-E6104C8D2D7D}" type="presParOf" srcId="{70B5535F-4193-9142-A3D3-8FF1EA513659}" destId="{DB5ACD0E-10E8-C645-A466-64101808151A}" srcOrd="0" destOrd="0" presId="urn:microsoft.com/office/officeart/2008/layout/LinedList"/>
    <dgm:cxn modelId="{B3C21C05-40DA-7A4A-81FF-DF04568163E2}" type="presParOf" srcId="{70B5535F-4193-9142-A3D3-8FF1EA513659}" destId="{30128757-C636-364B-901A-9C71386231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26410-AE92-FA4D-9B21-93D4B05715C1}">
      <dsp:nvSpPr>
        <dsp:cNvPr id="0" name=""/>
        <dsp:cNvSpPr/>
      </dsp:nvSpPr>
      <dsp:spPr>
        <a:xfrm rot="5400000">
          <a:off x="5169471" y="-2115928"/>
          <a:ext cx="807442" cy="524535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Analyze shooting incidents in NYC from 2006–2021.</a:t>
          </a:r>
        </a:p>
      </dsp:txBody>
      <dsp:txXfrm rot="-5400000">
        <a:off x="2950514" y="142445"/>
        <a:ext cx="5205941" cy="728610"/>
      </dsp:txXfrm>
    </dsp:sp>
    <dsp:sp modelId="{2A4E366A-9B93-A244-A98B-8413302DC5BF}">
      <dsp:nvSpPr>
        <dsp:cNvPr id="0" name=""/>
        <dsp:cNvSpPr/>
      </dsp:nvSpPr>
      <dsp:spPr>
        <a:xfrm>
          <a:off x="0" y="2098"/>
          <a:ext cx="2950513" cy="1009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Analyze</a:t>
          </a:r>
        </a:p>
      </dsp:txBody>
      <dsp:txXfrm>
        <a:off x="49270" y="51368"/>
        <a:ext cx="2851973" cy="910763"/>
      </dsp:txXfrm>
    </dsp:sp>
    <dsp:sp modelId="{50904FED-DD0B-FE46-BB22-CE3D64A82ABE}">
      <dsp:nvSpPr>
        <dsp:cNvPr id="0" name=""/>
        <dsp:cNvSpPr/>
      </dsp:nvSpPr>
      <dsp:spPr>
        <a:xfrm rot="5400000">
          <a:off x="5169471" y="-1056160"/>
          <a:ext cx="807442" cy="524535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Identify geographic, temporal, and demographic patterns.</a:t>
          </a:r>
        </a:p>
      </dsp:txBody>
      <dsp:txXfrm rot="-5400000">
        <a:off x="2950514" y="1202213"/>
        <a:ext cx="5205941" cy="728610"/>
      </dsp:txXfrm>
    </dsp:sp>
    <dsp:sp modelId="{71BE1CE0-886C-BC43-8B24-1C7A1C11C638}">
      <dsp:nvSpPr>
        <dsp:cNvPr id="0" name=""/>
        <dsp:cNvSpPr/>
      </dsp:nvSpPr>
      <dsp:spPr>
        <a:xfrm>
          <a:off x="0" y="1061866"/>
          <a:ext cx="2950513" cy="10093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Identify</a:t>
          </a:r>
        </a:p>
      </dsp:txBody>
      <dsp:txXfrm>
        <a:off x="49270" y="1111136"/>
        <a:ext cx="2851973" cy="910763"/>
      </dsp:txXfrm>
    </dsp:sp>
    <dsp:sp modelId="{485ACDF4-6836-FA4D-924A-065B8B549231}">
      <dsp:nvSpPr>
        <dsp:cNvPr id="0" name=""/>
        <dsp:cNvSpPr/>
      </dsp:nvSpPr>
      <dsp:spPr>
        <a:xfrm rot="5400000">
          <a:off x="5169471" y="3607"/>
          <a:ext cx="807442" cy="524535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Examine disparities across boroughs, race, sex, and age.</a:t>
          </a:r>
        </a:p>
      </dsp:txBody>
      <dsp:txXfrm rot="-5400000">
        <a:off x="2950514" y="2261980"/>
        <a:ext cx="5205941" cy="728610"/>
      </dsp:txXfrm>
    </dsp:sp>
    <dsp:sp modelId="{EF13EFDA-A01A-CA41-AA8C-DE974B1D3381}">
      <dsp:nvSpPr>
        <dsp:cNvPr id="0" name=""/>
        <dsp:cNvSpPr/>
      </dsp:nvSpPr>
      <dsp:spPr>
        <a:xfrm>
          <a:off x="0" y="2121635"/>
          <a:ext cx="2950513" cy="100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Examine</a:t>
          </a:r>
        </a:p>
      </dsp:txBody>
      <dsp:txXfrm>
        <a:off x="49270" y="2170905"/>
        <a:ext cx="2851973" cy="910763"/>
      </dsp:txXfrm>
    </dsp:sp>
    <dsp:sp modelId="{072FAC69-BFC3-694F-8DBB-63EC16350AC1}">
      <dsp:nvSpPr>
        <dsp:cNvPr id="0" name=""/>
        <dsp:cNvSpPr/>
      </dsp:nvSpPr>
      <dsp:spPr>
        <a:xfrm rot="5400000">
          <a:off x="5169471" y="1063376"/>
          <a:ext cx="807442" cy="524535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Provide insights for policy and community action.</a:t>
          </a:r>
        </a:p>
      </dsp:txBody>
      <dsp:txXfrm rot="-5400000">
        <a:off x="2950514" y="3321749"/>
        <a:ext cx="5205941" cy="728610"/>
      </dsp:txXfrm>
    </dsp:sp>
    <dsp:sp modelId="{D09D5519-2DE1-3F42-8448-42572D8F6604}">
      <dsp:nvSpPr>
        <dsp:cNvPr id="0" name=""/>
        <dsp:cNvSpPr/>
      </dsp:nvSpPr>
      <dsp:spPr>
        <a:xfrm>
          <a:off x="0" y="3181403"/>
          <a:ext cx="2950513" cy="10093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Provide</a:t>
          </a:r>
        </a:p>
      </dsp:txBody>
      <dsp:txXfrm>
        <a:off x="49270" y="3230673"/>
        <a:ext cx="2851973" cy="910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75F24-9C43-D64D-9A99-373646B03760}">
      <dsp:nvSpPr>
        <dsp:cNvPr id="0" name=""/>
        <dsp:cNvSpPr/>
      </dsp:nvSpPr>
      <dsp:spPr>
        <a:xfrm>
          <a:off x="995" y="153637"/>
          <a:ext cx="2123713" cy="127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Source: NYPD Shooting Incident Data (Historic), NYC Open Data.</a:t>
          </a:r>
        </a:p>
      </dsp:txBody>
      <dsp:txXfrm>
        <a:off x="38316" y="190958"/>
        <a:ext cx="2049071" cy="1199586"/>
      </dsp:txXfrm>
    </dsp:sp>
    <dsp:sp modelId="{373656CC-BB80-9D47-B402-08D6A40CDB37}">
      <dsp:nvSpPr>
        <dsp:cNvPr id="0" name=""/>
        <dsp:cNvSpPr/>
      </dsp:nvSpPr>
      <dsp:spPr>
        <a:xfrm>
          <a:off x="2311596" y="527411"/>
          <a:ext cx="450227" cy="5266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311596" y="632747"/>
        <a:ext cx="315159" cy="316008"/>
      </dsp:txXfrm>
    </dsp:sp>
    <dsp:sp modelId="{1E5D3A1A-E6D8-CA4C-AC02-1F02D945062B}">
      <dsp:nvSpPr>
        <dsp:cNvPr id="0" name=""/>
        <dsp:cNvSpPr/>
      </dsp:nvSpPr>
      <dsp:spPr>
        <a:xfrm>
          <a:off x="2974194" y="153637"/>
          <a:ext cx="2123713" cy="127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Covers incidents between 2006 and 2021.</a:t>
          </a:r>
        </a:p>
      </dsp:txBody>
      <dsp:txXfrm>
        <a:off x="3011515" y="190958"/>
        <a:ext cx="2049071" cy="1199586"/>
      </dsp:txXfrm>
    </dsp:sp>
    <dsp:sp modelId="{45C9A875-CC30-1349-9F32-4D37A8DF7E42}">
      <dsp:nvSpPr>
        <dsp:cNvPr id="0" name=""/>
        <dsp:cNvSpPr/>
      </dsp:nvSpPr>
      <dsp:spPr>
        <a:xfrm rot="5400000">
          <a:off x="3810937" y="1576525"/>
          <a:ext cx="450227" cy="5266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3878047" y="1614751"/>
        <a:ext cx="316008" cy="315159"/>
      </dsp:txXfrm>
    </dsp:sp>
    <dsp:sp modelId="{B7DCDD4A-7FC6-AA49-8BFA-E00107D3DF61}">
      <dsp:nvSpPr>
        <dsp:cNvPr id="0" name=""/>
        <dsp:cNvSpPr/>
      </dsp:nvSpPr>
      <dsp:spPr>
        <a:xfrm>
          <a:off x="2974194" y="2277351"/>
          <a:ext cx="2123713" cy="12742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Variables: Date, time, borough, victim demographics, etc.</a:t>
          </a:r>
        </a:p>
      </dsp:txBody>
      <dsp:txXfrm>
        <a:off x="3011515" y="2314672"/>
        <a:ext cx="2049071" cy="1199586"/>
      </dsp:txXfrm>
    </dsp:sp>
    <dsp:sp modelId="{808CAB58-A176-3842-912B-DBE784468501}">
      <dsp:nvSpPr>
        <dsp:cNvPr id="0" name=""/>
        <dsp:cNvSpPr/>
      </dsp:nvSpPr>
      <dsp:spPr>
        <a:xfrm rot="10800000">
          <a:off x="2337080" y="2651124"/>
          <a:ext cx="450227" cy="5266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472148" y="2756460"/>
        <a:ext cx="315159" cy="316008"/>
      </dsp:txXfrm>
    </dsp:sp>
    <dsp:sp modelId="{8AE25AAD-B089-3C45-BAFE-913305BE51E7}">
      <dsp:nvSpPr>
        <dsp:cNvPr id="0" name=""/>
        <dsp:cNvSpPr/>
      </dsp:nvSpPr>
      <dsp:spPr>
        <a:xfrm>
          <a:off x="995" y="2277351"/>
          <a:ext cx="2123713" cy="12742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Provides valuable context for understanding patterns of gun violence.</a:t>
          </a:r>
        </a:p>
      </dsp:txBody>
      <dsp:txXfrm>
        <a:off x="38316" y="2314672"/>
        <a:ext cx="2049071" cy="1199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28E8B-DEA9-C946-9C93-3ADA665B6DF4}">
      <dsp:nvSpPr>
        <dsp:cNvPr id="0" name=""/>
        <dsp:cNvSpPr/>
      </dsp:nvSpPr>
      <dsp:spPr>
        <a:xfrm>
          <a:off x="0" y="712"/>
          <a:ext cx="35787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86999-5CE2-F147-9E6D-BB0836E35F2B}">
      <dsp:nvSpPr>
        <dsp:cNvPr id="0" name=""/>
        <dsp:cNvSpPr/>
      </dsp:nvSpPr>
      <dsp:spPr>
        <a:xfrm>
          <a:off x="0" y="712"/>
          <a:ext cx="3578706" cy="648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Standardized dates and times.</a:t>
          </a:r>
        </a:p>
      </dsp:txBody>
      <dsp:txXfrm>
        <a:off x="0" y="712"/>
        <a:ext cx="3578706" cy="648502"/>
      </dsp:txXfrm>
    </dsp:sp>
    <dsp:sp modelId="{4AC46461-F812-6345-A818-845D4440C873}">
      <dsp:nvSpPr>
        <dsp:cNvPr id="0" name=""/>
        <dsp:cNvSpPr/>
      </dsp:nvSpPr>
      <dsp:spPr>
        <a:xfrm>
          <a:off x="0" y="649215"/>
          <a:ext cx="35787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104B7-58E8-DB44-BB01-703627E773C5}">
      <dsp:nvSpPr>
        <dsp:cNvPr id="0" name=""/>
        <dsp:cNvSpPr/>
      </dsp:nvSpPr>
      <dsp:spPr>
        <a:xfrm>
          <a:off x="0" y="649215"/>
          <a:ext cx="3578706" cy="648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Categorized demographics for clarity.</a:t>
          </a:r>
        </a:p>
      </dsp:txBody>
      <dsp:txXfrm>
        <a:off x="0" y="649215"/>
        <a:ext cx="3578706" cy="648502"/>
      </dsp:txXfrm>
    </dsp:sp>
    <dsp:sp modelId="{002F3F4C-EC68-E04C-85E7-3A322FAF16EB}">
      <dsp:nvSpPr>
        <dsp:cNvPr id="0" name=""/>
        <dsp:cNvSpPr/>
      </dsp:nvSpPr>
      <dsp:spPr>
        <a:xfrm>
          <a:off x="0" y="1297717"/>
          <a:ext cx="35787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2C8E7-352B-164E-A626-02B20EA9E82E}">
      <dsp:nvSpPr>
        <dsp:cNvPr id="0" name=""/>
        <dsp:cNvSpPr/>
      </dsp:nvSpPr>
      <dsp:spPr>
        <a:xfrm>
          <a:off x="0" y="1297717"/>
          <a:ext cx="3578706" cy="648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Grouped records by borough, year, and other factors.</a:t>
          </a:r>
        </a:p>
      </dsp:txBody>
      <dsp:txXfrm>
        <a:off x="0" y="1297717"/>
        <a:ext cx="3578706" cy="648502"/>
      </dsp:txXfrm>
    </dsp:sp>
    <dsp:sp modelId="{1B0184F6-C61B-774F-9670-6023183744DF}">
      <dsp:nvSpPr>
        <dsp:cNvPr id="0" name=""/>
        <dsp:cNvSpPr/>
      </dsp:nvSpPr>
      <dsp:spPr>
        <a:xfrm>
          <a:off x="0" y="1946220"/>
          <a:ext cx="35787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94B41-E18C-EB4E-868E-13FD838340A7}">
      <dsp:nvSpPr>
        <dsp:cNvPr id="0" name=""/>
        <dsp:cNvSpPr/>
      </dsp:nvSpPr>
      <dsp:spPr>
        <a:xfrm>
          <a:off x="0" y="1946220"/>
          <a:ext cx="3578706" cy="648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Prepared dataset for reliable analysis.</a:t>
          </a:r>
        </a:p>
      </dsp:txBody>
      <dsp:txXfrm>
        <a:off x="0" y="1946220"/>
        <a:ext cx="3578706" cy="648502"/>
      </dsp:txXfrm>
    </dsp:sp>
    <dsp:sp modelId="{CB5A523C-5A38-7245-B2D1-1FF5AA6FDB37}">
      <dsp:nvSpPr>
        <dsp:cNvPr id="0" name=""/>
        <dsp:cNvSpPr/>
      </dsp:nvSpPr>
      <dsp:spPr>
        <a:xfrm>
          <a:off x="0" y="2594723"/>
          <a:ext cx="35787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CD375-DE96-EA4B-96B3-267A982ED944}">
      <dsp:nvSpPr>
        <dsp:cNvPr id="0" name=""/>
        <dsp:cNvSpPr/>
      </dsp:nvSpPr>
      <dsp:spPr>
        <a:xfrm>
          <a:off x="0" y="2594723"/>
          <a:ext cx="3578706" cy="648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Data Cleaning Steps:</a:t>
          </a:r>
          <a:endParaRPr lang="en-US" sz="1800" kern="1200"/>
        </a:p>
      </dsp:txBody>
      <dsp:txXfrm>
        <a:off x="0" y="2594723"/>
        <a:ext cx="3578706" cy="648502"/>
      </dsp:txXfrm>
    </dsp:sp>
    <dsp:sp modelId="{D35D2485-5F2C-1448-9D42-91D8BBECC826}">
      <dsp:nvSpPr>
        <dsp:cNvPr id="0" name=""/>
        <dsp:cNvSpPr/>
      </dsp:nvSpPr>
      <dsp:spPr>
        <a:xfrm>
          <a:off x="0" y="3243225"/>
          <a:ext cx="35787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DEA08-C3B4-3046-B738-C3A666725EF2}">
      <dsp:nvSpPr>
        <dsp:cNvPr id="0" name=""/>
        <dsp:cNvSpPr/>
      </dsp:nvSpPr>
      <dsp:spPr>
        <a:xfrm>
          <a:off x="0" y="3243225"/>
          <a:ext cx="3578706" cy="648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Selected relevant columns.</a:t>
          </a:r>
        </a:p>
      </dsp:txBody>
      <dsp:txXfrm>
        <a:off x="0" y="3243225"/>
        <a:ext cx="3578706" cy="648502"/>
      </dsp:txXfrm>
    </dsp:sp>
    <dsp:sp modelId="{7E421944-3D41-FE49-9FB3-8233B26212C4}">
      <dsp:nvSpPr>
        <dsp:cNvPr id="0" name=""/>
        <dsp:cNvSpPr/>
      </dsp:nvSpPr>
      <dsp:spPr>
        <a:xfrm>
          <a:off x="0" y="3891728"/>
          <a:ext cx="35787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14410-1F02-D64B-9BAA-66C105061ED1}">
      <dsp:nvSpPr>
        <dsp:cNvPr id="0" name=""/>
        <dsp:cNvSpPr/>
      </dsp:nvSpPr>
      <dsp:spPr>
        <a:xfrm>
          <a:off x="0" y="3891728"/>
          <a:ext cx="3578706" cy="648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Converted date and time columns to appropriate formats.</a:t>
          </a:r>
        </a:p>
      </dsp:txBody>
      <dsp:txXfrm>
        <a:off x="0" y="3891728"/>
        <a:ext cx="3578706" cy="648502"/>
      </dsp:txXfrm>
    </dsp:sp>
    <dsp:sp modelId="{6C12C384-B6AC-264E-BB79-EC539BD069DA}">
      <dsp:nvSpPr>
        <dsp:cNvPr id="0" name=""/>
        <dsp:cNvSpPr/>
      </dsp:nvSpPr>
      <dsp:spPr>
        <a:xfrm>
          <a:off x="0" y="4540231"/>
          <a:ext cx="35787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5073B-893D-FC4E-B469-C77462C35AA9}">
      <dsp:nvSpPr>
        <dsp:cNvPr id="0" name=""/>
        <dsp:cNvSpPr/>
      </dsp:nvSpPr>
      <dsp:spPr>
        <a:xfrm>
          <a:off x="0" y="4540231"/>
          <a:ext cx="3578706" cy="648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Created a new variable for shootings.</a:t>
          </a:r>
        </a:p>
      </dsp:txBody>
      <dsp:txXfrm>
        <a:off x="0" y="4540231"/>
        <a:ext cx="3578706" cy="648502"/>
      </dsp:txXfrm>
    </dsp:sp>
    <dsp:sp modelId="{A05A0ED2-1758-9B46-A08C-22B1C714E728}">
      <dsp:nvSpPr>
        <dsp:cNvPr id="0" name=""/>
        <dsp:cNvSpPr/>
      </dsp:nvSpPr>
      <dsp:spPr>
        <a:xfrm>
          <a:off x="0" y="5188733"/>
          <a:ext cx="35787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49449-BCF7-024C-B412-4F8B3199388D}">
      <dsp:nvSpPr>
        <dsp:cNvPr id="0" name=""/>
        <dsp:cNvSpPr/>
      </dsp:nvSpPr>
      <dsp:spPr>
        <a:xfrm>
          <a:off x="0" y="5188733"/>
          <a:ext cx="3578706" cy="648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Extracted the year from the date.</a:t>
          </a:r>
        </a:p>
      </dsp:txBody>
      <dsp:txXfrm>
        <a:off x="0" y="5188733"/>
        <a:ext cx="3578706" cy="6485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8F9A7-3DBE-614B-B194-E71910F6700D}">
      <dsp:nvSpPr>
        <dsp:cNvPr id="0" name=""/>
        <dsp:cNvSpPr/>
      </dsp:nvSpPr>
      <dsp:spPr>
        <a:xfrm>
          <a:off x="0" y="537411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Underreporting possible in some years.</a:t>
          </a:r>
        </a:p>
      </dsp:txBody>
      <dsp:txXfrm>
        <a:off x="38638" y="576049"/>
        <a:ext cx="8152324" cy="714229"/>
      </dsp:txXfrm>
    </dsp:sp>
    <dsp:sp modelId="{2857127C-734C-B04B-9E25-C922B3110CD0}">
      <dsp:nvSpPr>
        <dsp:cNvPr id="0" name=""/>
        <dsp:cNvSpPr/>
      </dsp:nvSpPr>
      <dsp:spPr>
        <a:xfrm>
          <a:off x="0" y="1423956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2021 data incomplete.</a:t>
          </a:r>
        </a:p>
      </dsp:txBody>
      <dsp:txXfrm>
        <a:off x="38638" y="1462594"/>
        <a:ext cx="8152324" cy="714229"/>
      </dsp:txXfrm>
    </dsp:sp>
    <dsp:sp modelId="{CE941AA2-EB77-CE4B-A80E-AEA09CF9EBC4}">
      <dsp:nvSpPr>
        <dsp:cNvPr id="0" name=""/>
        <dsp:cNvSpPr/>
      </dsp:nvSpPr>
      <dsp:spPr>
        <a:xfrm>
          <a:off x="0" y="2310501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Police reporting practices may introduce bias.</a:t>
          </a:r>
        </a:p>
      </dsp:txBody>
      <dsp:txXfrm>
        <a:off x="38638" y="2349139"/>
        <a:ext cx="8152324" cy="714229"/>
      </dsp:txXfrm>
    </dsp:sp>
    <dsp:sp modelId="{0CD903E4-B46D-7F40-AA9B-D39CCED8C82A}">
      <dsp:nvSpPr>
        <dsp:cNvPr id="0" name=""/>
        <dsp:cNvSpPr/>
      </dsp:nvSpPr>
      <dsp:spPr>
        <a:xfrm>
          <a:off x="0" y="3197046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Missing broader social/economic context.</a:t>
          </a:r>
        </a:p>
      </dsp:txBody>
      <dsp:txXfrm>
        <a:off x="38638" y="3235684"/>
        <a:ext cx="8152324" cy="7142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74628-BDDD-A942-BCA9-36C3E1B1BF98}">
      <dsp:nvSpPr>
        <dsp:cNvPr id="0" name=""/>
        <dsp:cNvSpPr/>
      </dsp:nvSpPr>
      <dsp:spPr>
        <a:xfrm>
          <a:off x="0" y="0"/>
          <a:ext cx="4491248" cy="539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Brooklyn consistently records the most shootings.</a:t>
          </a:r>
        </a:p>
      </dsp:txBody>
      <dsp:txXfrm>
        <a:off x="15804" y="15804"/>
        <a:ext cx="3863391" cy="507983"/>
      </dsp:txXfrm>
    </dsp:sp>
    <dsp:sp modelId="{ED5BF1FE-54A5-3148-BB90-96D8F3F4D018}">
      <dsp:nvSpPr>
        <dsp:cNvPr id="0" name=""/>
        <dsp:cNvSpPr/>
      </dsp:nvSpPr>
      <dsp:spPr>
        <a:xfrm>
          <a:off x="376142" y="637698"/>
          <a:ext cx="4491248" cy="539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Bronx follows closely behind.</a:t>
          </a:r>
        </a:p>
      </dsp:txBody>
      <dsp:txXfrm>
        <a:off x="391946" y="653502"/>
        <a:ext cx="3732763" cy="507983"/>
      </dsp:txXfrm>
    </dsp:sp>
    <dsp:sp modelId="{5DF81A9C-F320-B346-B3A7-3683A5AB03F4}">
      <dsp:nvSpPr>
        <dsp:cNvPr id="0" name=""/>
        <dsp:cNvSpPr/>
      </dsp:nvSpPr>
      <dsp:spPr>
        <a:xfrm>
          <a:off x="746669" y="1275397"/>
          <a:ext cx="4491248" cy="539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Queens and Manhattan are mid-range.</a:t>
          </a:r>
        </a:p>
      </dsp:txBody>
      <dsp:txXfrm>
        <a:off x="762473" y="1291201"/>
        <a:ext cx="3738377" cy="507983"/>
      </dsp:txXfrm>
    </dsp:sp>
    <dsp:sp modelId="{33216D1F-A72D-3144-91C1-626294F6B302}">
      <dsp:nvSpPr>
        <dsp:cNvPr id="0" name=""/>
        <dsp:cNvSpPr/>
      </dsp:nvSpPr>
      <dsp:spPr>
        <a:xfrm>
          <a:off x="1122811" y="1913095"/>
          <a:ext cx="4491248" cy="539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Staten Island consistently lowest.</a:t>
          </a:r>
        </a:p>
      </dsp:txBody>
      <dsp:txXfrm>
        <a:off x="1138615" y="1928899"/>
        <a:ext cx="3732763" cy="507983"/>
      </dsp:txXfrm>
    </dsp:sp>
    <dsp:sp modelId="{8462AEF9-03F2-F946-A1E9-D2E66A990F12}">
      <dsp:nvSpPr>
        <dsp:cNvPr id="0" name=""/>
        <dsp:cNvSpPr/>
      </dsp:nvSpPr>
      <dsp:spPr>
        <a:xfrm>
          <a:off x="4140513" y="413277"/>
          <a:ext cx="350734" cy="3507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219428" y="413277"/>
        <a:ext cx="192904" cy="263927"/>
      </dsp:txXfrm>
    </dsp:sp>
    <dsp:sp modelId="{C1A9167F-7517-E04F-834C-458C43347FA2}">
      <dsp:nvSpPr>
        <dsp:cNvPr id="0" name=""/>
        <dsp:cNvSpPr/>
      </dsp:nvSpPr>
      <dsp:spPr>
        <a:xfrm>
          <a:off x="4516655" y="1050976"/>
          <a:ext cx="350734" cy="3507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595570" y="1050976"/>
        <a:ext cx="192904" cy="263927"/>
      </dsp:txXfrm>
    </dsp:sp>
    <dsp:sp modelId="{D672622B-8BCA-E746-AE67-7176D5C337A6}">
      <dsp:nvSpPr>
        <dsp:cNvPr id="0" name=""/>
        <dsp:cNvSpPr/>
      </dsp:nvSpPr>
      <dsp:spPr>
        <a:xfrm>
          <a:off x="4887183" y="1688674"/>
          <a:ext cx="350734" cy="3507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966098" y="1688674"/>
        <a:ext cx="192904" cy="2639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6020F-9670-494B-9D1B-D48E28B89661}">
      <dsp:nvSpPr>
        <dsp:cNvPr id="0" name=""/>
        <dsp:cNvSpPr/>
      </dsp:nvSpPr>
      <dsp:spPr>
        <a:xfrm>
          <a:off x="0" y="42799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Youth (teens, 20s) most at risk.</a:t>
          </a:r>
        </a:p>
      </dsp:txBody>
      <dsp:txXfrm>
        <a:off x="62141" y="104940"/>
        <a:ext cx="4875842" cy="1148678"/>
      </dsp:txXfrm>
    </dsp:sp>
    <dsp:sp modelId="{1EC0DA4E-323E-2647-B3F6-64BDE720FC71}">
      <dsp:nvSpPr>
        <dsp:cNvPr id="0" name=""/>
        <dsp:cNvSpPr/>
      </dsp:nvSpPr>
      <dsp:spPr>
        <a:xfrm>
          <a:off x="0" y="1407919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Gun violence concentrated in young age groups.</a:t>
          </a:r>
        </a:p>
      </dsp:txBody>
      <dsp:txXfrm>
        <a:off x="62141" y="1470060"/>
        <a:ext cx="4875842" cy="1148678"/>
      </dsp:txXfrm>
    </dsp:sp>
    <dsp:sp modelId="{64E11FA7-EFF4-1D4F-BB9F-9DE902AE0080}">
      <dsp:nvSpPr>
        <dsp:cNvPr id="0" name=""/>
        <dsp:cNvSpPr/>
      </dsp:nvSpPr>
      <dsp:spPr>
        <a:xfrm>
          <a:off x="0" y="2773040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Prevention must focus on youth engagement.</a:t>
          </a:r>
        </a:p>
      </dsp:txBody>
      <dsp:txXfrm>
        <a:off x="62141" y="2835181"/>
        <a:ext cx="4875842" cy="1148678"/>
      </dsp:txXfrm>
    </dsp:sp>
    <dsp:sp modelId="{FE9D5223-1F90-814D-84FE-088884FF176E}">
      <dsp:nvSpPr>
        <dsp:cNvPr id="0" name=""/>
        <dsp:cNvSpPr/>
      </dsp:nvSpPr>
      <dsp:spPr>
        <a:xfrm>
          <a:off x="0" y="4138160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Highlights vulnerability of younger populations.</a:t>
          </a:r>
        </a:p>
      </dsp:txBody>
      <dsp:txXfrm>
        <a:off x="62141" y="4200301"/>
        <a:ext cx="4875842" cy="11486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6E175-5307-1C4D-A134-FFE44876D4E5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3A557F-AD77-4947-81BF-97AB53A327CA}">
      <dsp:nvSpPr>
        <dsp:cNvPr id="0" name=""/>
        <dsp:cNvSpPr/>
      </dsp:nvSpPr>
      <dsp:spPr>
        <a:xfrm>
          <a:off x="0" y="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Beyond data: real human cost.</a:t>
          </a:r>
        </a:p>
      </dsp:txBody>
      <dsp:txXfrm>
        <a:off x="0" y="0"/>
        <a:ext cx="5000124" cy="1363480"/>
      </dsp:txXfrm>
    </dsp:sp>
    <dsp:sp modelId="{CE2D2A04-064B-3341-8338-6C1D1BA40232}">
      <dsp:nvSpPr>
        <dsp:cNvPr id="0" name=""/>
        <dsp:cNvSpPr/>
      </dsp:nvSpPr>
      <dsp:spPr>
        <a:xfrm>
          <a:off x="0" y="1363480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2E1E39-5C45-3547-80A5-EE67EDD32FFF}">
      <dsp:nvSpPr>
        <dsp:cNvPr id="0" name=""/>
        <dsp:cNvSpPr/>
      </dsp:nvSpPr>
      <dsp:spPr>
        <a:xfrm>
          <a:off x="0" y="136348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Families and communities impacted.</a:t>
          </a:r>
        </a:p>
      </dsp:txBody>
      <dsp:txXfrm>
        <a:off x="0" y="1363480"/>
        <a:ext cx="5000124" cy="1363480"/>
      </dsp:txXfrm>
    </dsp:sp>
    <dsp:sp modelId="{85844D85-BC6E-BC44-846A-DC7C649CD3AC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AF08BF-EAF5-1F4E-8D24-602BFA2C5704}">
      <dsp:nvSpPr>
        <dsp:cNvPr id="0" name=""/>
        <dsp:cNvSpPr/>
      </dsp:nvSpPr>
      <dsp:spPr>
        <a:xfrm>
          <a:off x="0" y="272696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Ethical response requires balance of policing &amp; prevention.</a:t>
          </a:r>
        </a:p>
      </dsp:txBody>
      <dsp:txXfrm>
        <a:off x="0" y="2726960"/>
        <a:ext cx="5000124" cy="1363480"/>
      </dsp:txXfrm>
    </dsp:sp>
    <dsp:sp modelId="{5886C4CD-C419-3245-98C3-F2203BE35D15}">
      <dsp:nvSpPr>
        <dsp:cNvPr id="0" name=""/>
        <dsp:cNvSpPr/>
      </dsp:nvSpPr>
      <dsp:spPr>
        <a:xfrm>
          <a:off x="0" y="4090440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6D1ACD-2227-A842-B13E-9315C90D5755}">
      <dsp:nvSpPr>
        <dsp:cNvPr id="0" name=""/>
        <dsp:cNvSpPr/>
      </dsp:nvSpPr>
      <dsp:spPr>
        <a:xfrm>
          <a:off x="0" y="409044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Community trust essential.</a:t>
          </a:r>
        </a:p>
      </dsp:txBody>
      <dsp:txXfrm>
        <a:off x="0" y="4090440"/>
        <a:ext cx="5000124" cy="13634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37B6B-AE5A-1944-B599-FA77BC263E55}">
      <dsp:nvSpPr>
        <dsp:cNvPr id="0" name=""/>
        <dsp:cNvSpPr/>
      </dsp:nvSpPr>
      <dsp:spPr>
        <a:xfrm>
          <a:off x="0" y="0"/>
          <a:ext cx="6966490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Analysis 1: Proportion of total shootings in Brooklyn and Queens combined: 65%.</a:t>
          </a:r>
        </a:p>
      </dsp:txBody>
      <dsp:txXfrm>
        <a:off x="48627" y="48627"/>
        <a:ext cx="5250509" cy="1562978"/>
      </dsp:txXfrm>
    </dsp:sp>
    <dsp:sp modelId="{77885EA8-B115-1E43-AD7B-30A326B67567}">
      <dsp:nvSpPr>
        <dsp:cNvPr id="0" name=""/>
        <dsp:cNvSpPr/>
      </dsp:nvSpPr>
      <dsp:spPr>
        <a:xfrm>
          <a:off x="1229380" y="2029172"/>
          <a:ext cx="6966490" cy="1660232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Analysis 2: Proportion of total shootings in Staten Island: 2.7%.</a:t>
          </a:r>
        </a:p>
      </dsp:txBody>
      <dsp:txXfrm>
        <a:off x="1278007" y="2077799"/>
        <a:ext cx="4560704" cy="1562978"/>
      </dsp:txXfrm>
    </dsp:sp>
    <dsp:sp modelId="{02513A65-342C-4D43-8F60-0DD6EF59510C}">
      <dsp:nvSpPr>
        <dsp:cNvPr id="0" name=""/>
        <dsp:cNvSpPr/>
      </dsp:nvSpPr>
      <dsp:spPr>
        <a:xfrm>
          <a:off x="5887339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30148" y="1305127"/>
        <a:ext cx="593532" cy="8120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E5299-7193-AF44-AC29-9EFD5CDD3B1C}">
      <dsp:nvSpPr>
        <dsp:cNvPr id="0" name=""/>
        <dsp:cNvSpPr/>
      </dsp:nvSpPr>
      <dsp:spPr>
        <a:xfrm>
          <a:off x="0" y="0"/>
          <a:ext cx="503605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439647-FD9B-8445-8E2E-B64BFF238DD5}">
      <dsp:nvSpPr>
        <dsp:cNvPr id="0" name=""/>
        <dsp:cNvSpPr/>
      </dsp:nvSpPr>
      <dsp:spPr>
        <a:xfrm>
          <a:off x="0" y="0"/>
          <a:ext cx="5036058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Violence concentrated in Brooklyn &amp; Bronx.</a:t>
          </a:r>
        </a:p>
      </dsp:txBody>
      <dsp:txXfrm>
        <a:off x="0" y="0"/>
        <a:ext cx="5036058" cy="1075866"/>
      </dsp:txXfrm>
    </dsp:sp>
    <dsp:sp modelId="{4D8E4E17-7ADE-BF4E-8364-4F9F552FAB7C}">
      <dsp:nvSpPr>
        <dsp:cNvPr id="0" name=""/>
        <dsp:cNvSpPr/>
      </dsp:nvSpPr>
      <dsp:spPr>
        <a:xfrm>
          <a:off x="0" y="1075866"/>
          <a:ext cx="5036058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17BEDB-EA79-534D-86BF-B7B1378E1E82}">
      <dsp:nvSpPr>
        <dsp:cNvPr id="0" name=""/>
        <dsp:cNvSpPr/>
      </dsp:nvSpPr>
      <dsp:spPr>
        <a:xfrm>
          <a:off x="0" y="1075866"/>
          <a:ext cx="5036058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Peaks in early 2010s, declines later.</a:t>
          </a:r>
        </a:p>
      </dsp:txBody>
      <dsp:txXfrm>
        <a:off x="0" y="1075866"/>
        <a:ext cx="5036058" cy="1075866"/>
      </dsp:txXfrm>
    </dsp:sp>
    <dsp:sp modelId="{1D2CE254-6727-B94A-A4C9-275FD590FA02}">
      <dsp:nvSpPr>
        <dsp:cNvPr id="0" name=""/>
        <dsp:cNvSpPr/>
      </dsp:nvSpPr>
      <dsp:spPr>
        <a:xfrm>
          <a:off x="0" y="2151732"/>
          <a:ext cx="5036058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06A129-26A2-5F4A-BD7D-BA2D2F1A52D5}">
      <dsp:nvSpPr>
        <dsp:cNvPr id="0" name=""/>
        <dsp:cNvSpPr/>
      </dsp:nvSpPr>
      <dsp:spPr>
        <a:xfrm>
          <a:off x="0" y="2151732"/>
          <a:ext cx="5036058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Summer/holidays = higher risks.</a:t>
          </a:r>
        </a:p>
      </dsp:txBody>
      <dsp:txXfrm>
        <a:off x="0" y="2151732"/>
        <a:ext cx="5036058" cy="1075866"/>
      </dsp:txXfrm>
    </dsp:sp>
    <dsp:sp modelId="{965B080E-6500-0249-B85C-5E2DBC000ACB}">
      <dsp:nvSpPr>
        <dsp:cNvPr id="0" name=""/>
        <dsp:cNvSpPr/>
      </dsp:nvSpPr>
      <dsp:spPr>
        <a:xfrm>
          <a:off x="0" y="3227598"/>
          <a:ext cx="5036058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5ACD0E-10E8-C645-A466-64101808151A}">
      <dsp:nvSpPr>
        <dsp:cNvPr id="0" name=""/>
        <dsp:cNvSpPr/>
      </dsp:nvSpPr>
      <dsp:spPr>
        <a:xfrm>
          <a:off x="0" y="3227598"/>
          <a:ext cx="5036058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Disparities by sex, race, age.</a:t>
          </a:r>
        </a:p>
      </dsp:txBody>
      <dsp:txXfrm>
        <a:off x="0" y="3227598"/>
        <a:ext cx="5036058" cy="1075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322" y="583345"/>
            <a:ext cx="5370268" cy="416482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NYPD Shootings Incidents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Report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Analysis of NYC Open Data – NYPD Shooting Incident Dataset. (2006–2021)</a:t>
            </a:r>
            <a:br>
              <a:rPr lang="en-US" sz="2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en-US" sz="2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289" y="2565982"/>
            <a:ext cx="5991029" cy="32549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80"/>
    </mc:Choice>
    <mc:Fallback xmlns="">
      <p:transition spd="slow" advTm="758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F9081-1712-7EB5-6A87-166EA43A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Shootings by Month</a:t>
            </a:r>
            <a:br>
              <a:rPr lang="en-US" sz="33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EC1F-8C17-7E0C-065D-46AADE8EE2D3}"/>
              </a:ext>
            </a:extLst>
          </p:cNvPr>
          <p:cNvSpPr txBox="1"/>
          <p:nvPr/>
        </p:nvSpPr>
        <p:spPr>
          <a:xfrm>
            <a:off x="3490721" y="502920"/>
            <a:ext cx="5170932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900">
                <a:effectLst/>
              </a:rPr>
              <a:t>Peaks in summer months.</a:t>
            </a:r>
          </a:p>
          <a:p>
            <a:pPr marL="3429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900">
                <a:effectLst/>
              </a:rPr>
              <a:t>July consistently high.</a:t>
            </a:r>
          </a:p>
          <a:p>
            <a:pPr marL="3429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900">
                <a:effectLst/>
              </a:rPr>
              <a:t>Likely linked to outdoor gatherings.</a:t>
            </a:r>
          </a:p>
          <a:p>
            <a:pPr marL="3429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900">
                <a:effectLst/>
              </a:rPr>
              <a:t>Weather and seasonality affect patterns.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11" name="Content Placeholder 10" descr="A graph with a line&#10;&#10;Description automatically generated">
            <a:extLst>
              <a:ext uri="{FF2B5EF4-FFF2-40B4-BE49-F238E27FC236}">
                <a16:creationId xmlns:a16="http://schemas.microsoft.com/office/drawing/2014/main" id="{C14872C8-8913-7796-C60B-196773AC4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780" y="2290936"/>
            <a:ext cx="8039296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2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21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60" y="525982"/>
            <a:ext cx="3212237" cy="1200361"/>
          </a:xfrm>
        </p:spPr>
        <p:txBody>
          <a:bodyPr anchor="b">
            <a:normAutofit/>
          </a:bodyPr>
          <a:lstStyle/>
          <a:p>
            <a:r>
              <a:rPr lang="en-US" sz="3100"/>
              <a:t>NYPD Shootings Per Day </a:t>
            </a:r>
          </a:p>
        </p:txBody>
      </p:sp>
      <p:sp>
        <p:nvSpPr>
          <p:cNvPr id="57" name="Rectangle 2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7227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675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showing the number of shootings per day&#10;&#10;Description automatically generated">
            <a:extLst>
              <a:ext uri="{FF2B5EF4-FFF2-40B4-BE49-F238E27FC236}">
                <a16:creationId xmlns:a16="http://schemas.microsoft.com/office/drawing/2014/main" id="{CFD0BD47-CDEF-7D5F-2189-118AA23D5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3" y="2009327"/>
            <a:ext cx="4221013" cy="2606475"/>
          </a:xfrm>
          <a:prstGeom prst="rect">
            <a:avLst/>
          </a:prstGeom>
        </p:spPr>
      </p:pic>
      <p:sp>
        <p:nvSpPr>
          <p:cNvPr id="59" name="Rectangle 2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5833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9" y="2031101"/>
            <a:ext cx="3212238" cy="3511943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Daily variation shows spikes/dips.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Gun violence is a daily reality.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Not confined to certain seasons.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Reinforces persistence of incidents.</a:t>
            </a:r>
            <a:r>
              <a:rPr lang="en-US" sz="1600"/>
              <a:t>.</a:t>
            </a:r>
          </a:p>
        </p:txBody>
      </p:sp>
      <p:sp>
        <p:nvSpPr>
          <p:cNvPr id="60" name="Rectangle 2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65301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55"/>
    </mc:Choice>
    <mc:Fallback xmlns="">
      <p:transition spd="slow" advTm="1485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87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6" y="4883544"/>
            <a:ext cx="2907065" cy="1556907"/>
          </a:xfrm>
        </p:spPr>
        <p:txBody>
          <a:bodyPr anchor="ctr">
            <a:normAutofit/>
          </a:bodyPr>
          <a:lstStyle/>
          <a:p>
            <a:r>
              <a:rPr lang="en-US" sz="2800"/>
              <a:t>NYPD Shootings by the Time of Day</a:t>
            </a:r>
            <a:endParaRPr lang="en-US" sz="2800" dirty="0"/>
          </a:p>
        </p:txBody>
      </p:sp>
      <p:sp>
        <p:nvSpPr>
          <p:cNvPr id="97" name="Rectangle 8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showing a number of shootings&#10;&#10;Description automatically generated">
            <a:extLst>
              <a:ext uri="{FF2B5EF4-FFF2-40B4-BE49-F238E27FC236}">
                <a16:creationId xmlns:a16="http://schemas.microsoft.com/office/drawing/2014/main" id="{1AFD33A5-1532-DFE2-6593-3052EC5F9C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62" b="15095"/>
          <a:stretch>
            <a:fillRect/>
          </a:stretch>
        </p:blipFill>
        <p:spPr>
          <a:xfrm>
            <a:off x="719403" y="599442"/>
            <a:ext cx="7777234" cy="3397392"/>
          </a:xfrm>
          <a:prstGeom prst="rect">
            <a:avLst/>
          </a:prstGeom>
        </p:spPr>
      </p:pic>
      <p:sp>
        <p:nvSpPr>
          <p:cNvPr id="99" name="Rectangle 9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039" y="4883544"/>
            <a:ext cx="4940186" cy="1556907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Most incidents in late afternoon/evening.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Reflects peak social activity times.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Helps guide policing patrols.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Critical for prevention strategies.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5"/>
    </mc:Choice>
    <mc:Fallback xmlns="">
      <p:transition spd="slow" advTm="136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6" y="4883544"/>
            <a:ext cx="2907065" cy="155690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Time of Day Analysis with Polynomial Regression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a line and dots&#10;&#10;Description automatically generated">
            <a:extLst>
              <a:ext uri="{FF2B5EF4-FFF2-40B4-BE49-F238E27FC236}">
                <a16:creationId xmlns:a16="http://schemas.microsoft.com/office/drawing/2014/main" id="{E0DF62DB-6086-8FF5-C027-C8488DB3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2" y="364142"/>
            <a:ext cx="6263955" cy="3867993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039" y="4883544"/>
            <a:ext cx="4940186" cy="1556907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Risk rises in evening, peaks late night.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Declines in early morning.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Shows time is a strong predictor.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Data-driven curve supports scheduling.</a:t>
            </a:r>
          </a:p>
          <a:p>
            <a:pPr marL="0" marR="0">
              <a:spcBef>
                <a:spcPts val="1000"/>
              </a:spcBef>
              <a:spcAft>
                <a:spcPts val="0"/>
              </a:spcAft>
            </a:pPr>
            <a:endParaRPr lang="en-US" sz="1600" b="1"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9"/>
    </mc:Choice>
    <mc:Fallback xmlns="">
      <p:transition spd="slow" advTm="146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A4BD7-21CE-0AD6-70F8-B7B49E1D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Victim Demographics: Sex</a:t>
            </a:r>
            <a:br>
              <a:rPr lang="en-US" sz="32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pic>
        <p:nvPicPr>
          <p:cNvPr id="5" name="Picture 4" descr="A yellow and blue circle with a triangle&#10;&#10;Description automatically generated">
            <a:extLst>
              <a:ext uri="{FF2B5EF4-FFF2-40B4-BE49-F238E27FC236}">
                <a16:creationId xmlns:a16="http://schemas.microsoft.com/office/drawing/2014/main" id="{5FC0C6DE-3E77-DB07-283E-BD5239404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22" y="402570"/>
            <a:ext cx="5336554" cy="32152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431D-7C14-09B5-F0EA-4358BD024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192" y="3833199"/>
            <a:ext cx="6249619" cy="1119982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Vast majority of victims are male.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Reflects broader violence patterns.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Young men especially at risk.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Prevention programs should target this group.</a:t>
            </a:r>
          </a:p>
          <a:p>
            <a:pPr>
              <a:lnSpc>
                <a:spcPct val="9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2857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20235-8F3B-C18A-1CFE-C3C35656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9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Victim Demographics: Race</a:t>
            </a:r>
            <a:br>
              <a:rPr lang="en-US" sz="29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4D5D3-6F87-1D3F-DCBC-AE86AF147C13}"/>
              </a:ext>
            </a:extLst>
          </p:cNvPr>
          <p:cNvSpPr txBox="1"/>
          <p:nvPr/>
        </p:nvSpPr>
        <p:spPr>
          <a:xfrm>
            <a:off x="473202" y="2807208"/>
            <a:ext cx="257175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900">
                <a:effectLst/>
              </a:rPr>
              <a:t>Black and Hispanic victims most affected.</a:t>
            </a:r>
          </a:p>
          <a:p>
            <a:pPr marL="3429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900">
                <a:effectLst/>
              </a:rPr>
              <a:t>Reflects systemic inequities.</a:t>
            </a:r>
          </a:p>
          <a:p>
            <a:pPr marL="3429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900">
                <a:effectLst/>
              </a:rPr>
              <a:t>Communities face disproportionate impact.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5" name="Content Placeholder 4" descr="A graph with numbers and text&#10;&#10;Description automatically generated">
            <a:extLst>
              <a:ext uri="{FF2B5EF4-FFF2-40B4-BE49-F238E27FC236}">
                <a16:creationId xmlns:a16="http://schemas.microsoft.com/office/drawing/2014/main" id="{881285D5-FCA2-5324-5CD4-BFF78B585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722" y="1869191"/>
            <a:ext cx="5177790" cy="311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2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60C79-3B7D-EAB5-7400-23188603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7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Victim Demographics: Age</a:t>
            </a:r>
            <a:br>
              <a:rPr lang="en-US" sz="27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7E0E35-6502-ABC9-617A-7800800D4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3308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Picture 19" descr="NYPD_Age_Demographics_Mocku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800" y="1828800"/>
            <a:ext cx="585216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9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2951C-B957-0A0E-0316-653169EB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Ethical &amp; Social Implications</a:t>
            </a:r>
            <a:br>
              <a:rPr lang="en-US" sz="32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F04F46-9768-ECCC-2B16-DF3B44614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84660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261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Statistical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2233AC-9CC3-BD02-72EC-D0671B2AC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86580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01"/>
    </mc:Choice>
    <mc:Fallback xmlns="">
      <p:transition spd="slow" advTm="1950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48FFD-43A2-0D96-AA04-F80F9818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</p:spPr>
        <p:txBody>
          <a:bodyPr>
            <a:normAutofit/>
          </a:bodyPr>
          <a:lstStyle/>
          <a:p>
            <a:r>
              <a:rPr lang="en-US" sz="3500" b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Key Findings Summary</a:t>
            </a:r>
            <a:br>
              <a:rPr lang="en-US" sz="3500" b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sz="35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5DD90-83D5-2F04-95D0-45A73C490A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2" r="48414" b="-2"/>
          <a:stretch>
            <a:fillRect/>
          </a:stretch>
        </p:blipFill>
        <p:spPr>
          <a:xfrm>
            <a:off x="5991969" y="1904282"/>
            <a:ext cx="2567320" cy="422480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D5A485-E0CB-8044-EA15-12F58A8AE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207536"/>
              </p:ext>
            </p:extLst>
          </p:nvPr>
        </p:nvGraphicFramePr>
        <p:xfrm>
          <a:off x="628650" y="1825625"/>
          <a:ext cx="5036058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197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83CFE-E5AA-DF83-8FFE-445BDEF1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7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en-US" sz="2700" b="1">
                <a:solidFill>
                  <a:srgbClr val="FFFFFF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Objectives</a:t>
            </a:r>
            <a:endParaRPr lang="en-US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4D36B1-B5F4-E999-ACAC-65025EA94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10871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4245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3C1C-10F7-E31A-3CD6-3B925F7F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983" y="741391"/>
            <a:ext cx="2526926" cy="161620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Policy Recommendations</a:t>
            </a:r>
            <a:br>
              <a:rPr lang="en-US" sz="2200" b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sz="2200"/>
          </a:p>
        </p:txBody>
      </p:sp>
      <p:pic>
        <p:nvPicPr>
          <p:cNvPr id="5" name="Picture 4" descr="Colorful carved figures of humans">
            <a:extLst>
              <a:ext uri="{FF2B5EF4-FFF2-40B4-BE49-F238E27FC236}">
                <a16:creationId xmlns:a16="http://schemas.microsoft.com/office/drawing/2014/main" id="{85354E6E-B2AC-3AF2-EBCD-C60AE46E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24" r="21091" b="-1"/>
          <a:stretch>
            <a:fillRect/>
          </a:stretch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9449-2699-932C-B414-C4F35E32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983" y="2533476"/>
            <a:ext cx="2526926" cy="3447832"/>
          </a:xfrm>
        </p:spPr>
        <p:txBody>
          <a:bodyPr anchor="t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7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Expand community programs in high-incident boroughs.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7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Focus on youth outreach.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7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Address systemic inequalities.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7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Enhance holiday/evening safety measures.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46172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522" y="1209220"/>
            <a:ext cx="6860955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01" y="2383077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273" y="2265467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8625" y="2537201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039" y="2832967"/>
            <a:ext cx="71820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9199" y="2803988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053" y="324249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9141714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Expand community programs in high-incident boroughs</a:t>
            </a:r>
          </a:p>
          <a:p>
            <a:r>
              <a:t>• Focus on youth outreach</a:t>
            </a:r>
          </a:p>
          <a:p>
            <a:r>
              <a:t>• Address systemic inequalities</a:t>
            </a:r>
          </a:p>
          <a:p>
            <a:r>
              <a:t>• Enhance evening/holiday safety measures (extra patrols, community events)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analysis isn’t just about numbers—it’s about lives, communities, and the future of public safety.</a:t>
            </a:r>
          </a:p>
          <a:p/>
          <a:p>
            <a:r>
              <a:t>Thank you for listening!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89061-D0C1-69A8-2543-E8D6F522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US" sz="3500"/>
              <a:t>Dataset Overview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26C4D3-68C9-586B-3EB8-EE38750648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086" r="38445" b="-1"/>
          <a:stretch>
            <a:fillRect/>
          </a:stretch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7D0D5F-60C4-F59A-8A8B-4EE75ADCB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547237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566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US" sz="4900">
                <a:solidFill>
                  <a:srgbClr val="FFFFFF"/>
                </a:solidFill>
              </a:rPr>
              <a:t>Data Retrieval and Cleaning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FF081A2-BC81-A376-DA6B-9D498BB059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22924" y="518400"/>
          <a:ext cx="3578706" cy="5837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75"/>
    </mc:Choice>
    <mc:Fallback xmlns="">
      <p:transition spd="slow" advTm="937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1D7-5B65-401C-C25B-30C7A65B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Key Limitations</a:t>
            </a:r>
            <a:b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E58800-D18A-1E27-773F-622F7085E4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8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100" dirty="0"/>
              <a:t>Shootings by Borough</a:t>
            </a:r>
          </a:p>
        </p:txBody>
      </p:sp>
      <p:pic>
        <p:nvPicPr>
          <p:cNvPr id="8" name="Picture 7" descr="A graph of a number of people shooting&#10;&#10;Description automatically generated">
            <a:extLst>
              <a:ext uri="{FF2B5EF4-FFF2-40B4-BE49-F238E27FC236}">
                <a16:creationId xmlns:a16="http://schemas.microsoft.com/office/drawing/2014/main" id="{D219DA55-50C5-015F-7FE2-56CC6CD6E5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68" b="19116"/>
          <a:stretch>
            <a:fillRect/>
          </a:stretch>
        </p:blipFill>
        <p:spPr>
          <a:xfrm>
            <a:off x="20" y="10"/>
            <a:ext cx="9143980" cy="3866596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7A42A7E-76DB-BB25-899B-FFA5180619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67986" y="3752850"/>
          <a:ext cx="5614060" cy="245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3"/>
    </mc:Choice>
    <mc:Fallback xmlns="">
      <p:transition spd="slow" advTm="610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7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Shootings by Year</a:t>
            </a:r>
          </a:p>
        </p:txBody>
      </p:sp>
      <p:pic>
        <p:nvPicPr>
          <p:cNvPr id="10" name="Picture 9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9D3DF26E-CFC8-67A2-2ADF-1334574A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28" b="9729"/>
          <a:stretch>
            <a:fillRect/>
          </a:stretch>
        </p:blipFill>
        <p:spPr>
          <a:xfrm>
            <a:off x="1455192" y="460053"/>
            <a:ext cx="6233615" cy="310030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192" y="3833199"/>
            <a:ext cx="6249619" cy="1119982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Annual totals fluctuate over time.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Peaks around 2010–2011.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Declines in later years.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Reflects policy, policing, and social shifts.</a:t>
            </a:r>
          </a:p>
          <a:p>
            <a:pPr>
              <a:lnSpc>
                <a:spcPct val="90000"/>
              </a:lnSpc>
            </a:pPr>
            <a:endParaRPr lang="en-US" sz="16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8"/>
    </mc:Choice>
    <mc:Fallback xmlns="">
      <p:transition spd="slow" advTm="476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6" y="4883544"/>
            <a:ext cx="2907065" cy="1556907"/>
          </a:xfrm>
        </p:spPr>
        <p:txBody>
          <a:bodyPr anchor="ctr">
            <a:normAutofit/>
          </a:bodyPr>
          <a:lstStyle/>
          <a:p>
            <a:r>
              <a:rPr lang="en-US" sz="2800"/>
              <a:t>Shootings Trends Over Years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red dots and lines&#10;&#10;Description automatically generated">
            <a:extLst>
              <a:ext uri="{FF2B5EF4-FFF2-40B4-BE49-F238E27FC236}">
                <a16:creationId xmlns:a16="http://schemas.microsoft.com/office/drawing/2014/main" id="{C9C3E16D-61E9-F3C3-F31B-3D83AE70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86" b="2517"/>
          <a:stretch>
            <a:fillRect/>
          </a:stretch>
        </p:blipFill>
        <p:spPr>
          <a:xfrm>
            <a:off x="719403" y="364142"/>
            <a:ext cx="7777234" cy="386799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039" y="4883544"/>
            <a:ext cx="4940186" cy="1556907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Clearer visualization of rise and decline.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2010–2011 as peak years.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Gradual reduction in later years.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Emphasizes trends, not isolated events.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0"/>
    </mc:Choice>
    <mc:Fallback xmlns="">
      <p:transition spd="slow" advTm="688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2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54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421890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4495466"/>
            <a:ext cx="2708910" cy="1536192"/>
          </a:xfrm>
        </p:spPr>
        <p:txBody>
          <a:bodyPr>
            <a:normAutofit/>
          </a:bodyPr>
          <a:lstStyle/>
          <a:p>
            <a:r>
              <a:rPr lang="en-US" sz="2800"/>
              <a:t>Borough-wise Shootings Over Time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61A3D-4C19-7793-F36D-D3356022E9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09" b="21147"/>
          <a:stretch>
            <a:fillRect/>
          </a:stretch>
        </p:blipFill>
        <p:spPr>
          <a:xfrm>
            <a:off x="20" y="10"/>
            <a:ext cx="9143980" cy="3994473"/>
          </a:xfrm>
          <a:prstGeom prst="rect">
            <a:avLst/>
          </a:prstGeom>
        </p:spPr>
      </p:pic>
      <p:sp>
        <p:nvSpPr>
          <p:cNvPr id="63" name="Rectangle 56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491151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58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525670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869" y="4495466"/>
            <a:ext cx="4545767" cy="1536192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Brooklyn and Bronx dominate totals.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Queens and Manhattan lower but significant.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Staten Island minimal.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Local contexts influence outcomes.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4"/>
    </mc:Choice>
    <mc:Fallback xmlns="">
      <p:transition spd="slow" advTm="171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641</Words>
  <Application>Microsoft Macintosh PowerPoint</Application>
  <PresentationFormat>On-screen Show (4:3)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Symbol</vt:lpstr>
      <vt:lpstr>Office Theme</vt:lpstr>
      <vt:lpstr>NYPD Shootings Incidents Data Report  Analysis of NYC Open Data – NYPD Shooting Incident Dataset. (2006–2021)   </vt:lpstr>
      <vt:lpstr> Objectives</vt:lpstr>
      <vt:lpstr>Dataset Overview</vt:lpstr>
      <vt:lpstr>Data Retrieval and Cleaning</vt:lpstr>
      <vt:lpstr>Key Limitations </vt:lpstr>
      <vt:lpstr>Shootings by Borough</vt:lpstr>
      <vt:lpstr>Shootings by Year</vt:lpstr>
      <vt:lpstr>Shootings Trends Over Years</vt:lpstr>
      <vt:lpstr>Borough-wise Shootings Over Time</vt:lpstr>
      <vt:lpstr>Shootings by Month </vt:lpstr>
      <vt:lpstr>NYPD Shootings Per Day </vt:lpstr>
      <vt:lpstr>NYPD Shootings by the Time of Day</vt:lpstr>
      <vt:lpstr>Time of Day Analysis with Polynomial Regression</vt:lpstr>
      <vt:lpstr>Victim Demographics: Sex </vt:lpstr>
      <vt:lpstr>Victim Demographics: Race </vt:lpstr>
      <vt:lpstr>Victim Demographics: Age </vt:lpstr>
      <vt:lpstr>Ethical &amp; Social Implications </vt:lpstr>
      <vt:lpstr>Statistical Analysis</vt:lpstr>
      <vt:lpstr>Key Findings Summary </vt:lpstr>
      <vt:lpstr>Policy Recommendations 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NYPD Shootings Incidents: A Data Analysis using R Notebook</dc:title>
  <dc:subject/>
  <dc:creator/>
  <cp:keywords/>
  <dc:description>generated using python-pptx</dc:description>
  <cp:lastModifiedBy>Nareman Dabbas</cp:lastModifiedBy>
  <cp:revision>7</cp:revision>
  <dcterms:created xsi:type="dcterms:W3CDTF">2013-01-27T09:14:16Z</dcterms:created>
  <dcterms:modified xsi:type="dcterms:W3CDTF">2025-09-17T18:09:01Z</dcterms:modified>
  <cp:category/>
</cp:coreProperties>
</file>