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  <p:sldId id="257" r:id="rId5"/>
    <p:sldId id="271" r:id="rId6"/>
    <p:sldId id="258" r:id="rId7"/>
    <p:sldId id="259" r:id="rId8"/>
    <p:sldId id="260" r:id="rId9"/>
    <p:sldId id="261" r:id="rId10"/>
    <p:sldId id="272" r:id="rId11"/>
    <p:sldId id="263" r:id="rId12"/>
    <p:sldId id="265" r:id="rId13"/>
    <p:sldId id="266" r:id="rId14"/>
    <p:sldId id="273" r:id="rId15"/>
    <p:sldId id="274" r:id="rId16"/>
    <p:sldId id="275" r:id="rId17"/>
    <p:sldId id="276" r:id="rId18"/>
    <p:sldId id="262" r:id="rId19"/>
    <p:sldId id="277" r:id="rId20"/>
    <p:sldId id="278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5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7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22F9C3-6688-4B56-B555-CB7EF057DC4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9DC6B6E-A325-4101-8C4A-D34C8285AA96}">
      <dgm:prSet/>
      <dgm:spPr/>
      <dgm:t>
        <a:bodyPr/>
        <a:lstStyle/>
        <a:p>
          <a:r>
            <a:rPr lang="en-US"/>
            <a:t>Analyze</a:t>
          </a:r>
        </a:p>
      </dgm:t>
    </dgm:pt>
    <dgm:pt modelId="{6D0C0483-75FA-4E03-A3AA-DF5403B01C34}" type="parTrans" cxnId="{5BE986C1-57ED-43D8-82F2-615C8AA479A4}">
      <dgm:prSet/>
      <dgm:spPr/>
      <dgm:t>
        <a:bodyPr/>
        <a:lstStyle/>
        <a:p>
          <a:endParaRPr lang="en-US"/>
        </a:p>
      </dgm:t>
    </dgm:pt>
    <dgm:pt modelId="{6FAF58E4-87C0-48A6-8C6C-0516B8703A63}" type="sibTrans" cxnId="{5BE986C1-57ED-43D8-82F2-615C8AA479A4}">
      <dgm:prSet/>
      <dgm:spPr/>
      <dgm:t>
        <a:bodyPr/>
        <a:lstStyle/>
        <a:p>
          <a:endParaRPr lang="en-US"/>
        </a:p>
      </dgm:t>
    </dgm:pt>
    <dgm:pt modelId="{B23054D5-093E-4B1D-AD93-19E75291F497}">
      <dgm:prSet/>
      <dgm:spPr/>
      <dgm:t>
        <a:bodyPr/>
        <a:lstStyle/>
        <a:p>
          <a:r>
            <a:rPr lang="en-US"/>
            <a:t>Analyze shooting incidents in NYC from 2006–2021.</a:t>
          </a:r>
        </a:p>
      </dgm:t>
    </dgm:pt>
    <dgm:pt modelId="{DC055C32-3D80-44E2-9723-FEA1A165AD29}" type="parTrans" cxnId="{03F12B28-48F5-4042-9827-FF7161BB4952}">
      <dgm:prSet/>
      <dgm:spPr/>
      <dgm:t>
        <a:bodyPr/>
        <a:lstStyle/>
        <a:p>
          <a:endParaRPr lang="en-US"/>
        </a:p>
      </dgm:t>
    </dgm:pt>
    <dgm:pt modelId="{13D493DB-E58F-44DA-9B6B-80F3BE063AAA}" type="sibTrans" cxnId="{03F12B28-48F5-4042-9827-FF7161BB4952}">
      <dgm:prSet/>
      <dgm:spPr/>
      <dgm:t>
        <a:bodyPr/>
        <a:lstStyle/>
        <a:p>
          <a:endParaRPr lang="en-US"/>
        </a:p>
      </dgm:t>
    </dgm:pt>
    <dgm:pt modelId="{433C3B10-FD6C-4FBD-B2ED-19B9841799F6}">
      <dgm:prSet/>
      <dgm:spPr/>
      <dgm:t>
        <a:bodyPr/>
        <a:lstStyle/>
        <a:p>
          <a:r>
            <a:rPr lang="en-US"/>
            <a:t>Identify</a:t>
          </a:r>
        </a:p>
      </dgm:t>
    </dgm:pt>
    <dgm:pt modelId="{BC5E872F-8EC3-4B4D-BB1C-6D353EA7EEDB}" type="parTrans" cxnId="{8511B06C-9F93-41AB-B485-6E87A5F39809}">
      <dgm:prSet/>
      <dgm:spPr/>
      <dgm:t>
        <a:bodyPr/>
        <a:lstStyle/>
        <a:p>
          <a:endParaRPr lang="en-US"/>
        </a:p>
      </dgm:t>
    </dgm:pt>
    <dgm:pt modelId="{C42C4556-0BDE-421E-84B9-837F43A5180F}" type="sibTrans" cxnId="{8511B06C-9F93-41AB-B485-6E87A5F39809}">
      <dgm:prSet/>
      <dgm:spPr/>
      <dgm:t>
        <a:bodyPr/>
        <a:lstStyle/>
        <a:p>
          <a:endParaRPr lang="en-US"/>
        </a:p>
      </dgm:t>
    </dgm:pt>
    <dgm:pt modelId="{1DA34CE0-6EE5-4FF6-A586-5B5E5503B2E0}">
      <dgm:prSet/>
      <dgm:spPr/>
      <dgm:t>
        <a:bodyPr/>
        <a:lstStyle/>
        <a:p>
          <a:r>
            <a:rPr lang="en-US"/>
            <a:t>Identify geographic, temporal, and demographic patterns.</a:t>
          </a:r>
        </a:p>
      </dgm:t>
    </dgm:pt>
    <dgm:pt modelId="{DF398A83-1A1F-44DB-9AB2-C886434C6FA6}" type="parTrans" cxnId="{A22CBF7E-594C-422E-9ABA-7BA055CAD877}">
      <dgm:prSet/>
      <dgm:spPr/>
      <dgm:t>
        <a:bodyPr/>
        <a:lstStyle/>
        <a:p>
          <a:endParaRPr lang="en-US"/>
        </a:p>
      </dgm:t>
    </dgm:pt>
    <dgm:pt modelId="{6696BFA7-D658-4610-9EA0-E80184EF80B5}" type="sibTrans" cxnId="{A22CBF7E-594C-422E-9ABA-7BA055CAD877}">
      <dgm:prSet/>
      <dgm:spPr/>
      <dgm:t>
        <a:bodyPr/>
        <a:lstStyle/>
        <a:p>
          <a:endParaRPr lang="en-US"/>
        </a:p>
      </dgm:t>
    </dgm:pt>
    <dgm:pt modelId="{3DF6B7A1-4659-453F-89AA-CE1A6A2941D2}">
      <dgm:prSet/>
      <dgm:spPr/>
      <dgm:t>
        <a:bodyPr/>
        <a:lstStyle/>
        <a:p>
          <a:r>
            <a:rPr lang="en-US"/>
            <a:t>Examine</a:t>
          </a:r>
        </a:p>
      </dgm:t>
    </dgm:pt>
    <dgm:pt modelId="{851F0C3F-7A7C-4813-9B6E-436BE4ADB71E}" type="parTrans" cxnId="{0F35E87D-36DB-4EEE-9E82-AADCF2F7F1A7}">
      <dgm:prSet/>
      <dgm:spPr/>
      <dgm:t>
        <a:bodyPr/>
        <a:lstStyle/>
        <a:p>
          <a:endParaRPr lang="en-US"/>
        </a:p>
      </dgm:t>
    </dgm:pt>
    <dgm:pt modelId="{36BD5F7E-8827-4113-81B4-7C6CE4B97FE4}" type="sibTrans" cxnId="{0F35E87D-36DB-4EEE-9E82-AADCF2F7F1A7}">
      <dgm:prSet/>
      <dgm:spPr/>
      <dgm:t>
        <a:bodyPr/>
        <a:lstStyle/>
        <a:p>
          <a:endParaRPr lang="en-US"/>
        </a:p>
      </dgm:t>
    </dgm:pt>
    <dgm:pt modelId="{02B9CB8D-1257-4EA7-9E73-1087B4EE769B}">
      <dgm:prSet/>
      <dgm:spPr/>
      <dgm:t>
        <a:bodyPr/>
        <a:lstStyle/>
        <a:p>
          <a:r>
            <a:rPr lang="en-US"/>
            <a:t>Examine disparities across boroughs, race, sex, and age.</a:t>
          </a:r>
        </a:p>
      </dgm:t>
    </dgm:pt>
    <dgm:pt modelId="{36DF79CB-9C12-41AD-AAC3-664D63BE7EBB}" type="parTrans" cxnId="{5A957580-F166-4D6F-AE0D-CE078F543E00}">
      <dgm:prSet/>
      <dgm:spPr/>
      <dgm:t>
        <a:bodyPr/>
        <a:lstStyle/>
        <a:p>
          <a:endParaRPr lang="en-US"/>
        </a:p>
      </dgm:t>
    </dgm:pt>
    <dgm:pt modelId="{4BB456D2-266F-45A8-B7FB-AF0F801A2F31}" type="sibTrans" cxnId="{5A957580-F166-4D6F-AE0D-CE078F543E00}">
      <dgm:prSet/>
      <dgm:spPr/>
      <dgm:t>
        <a:bodyPr/>
        <a:lstStyle/>
        <a:p>
          <a:endParaRPr lang="en-US"/>
        </a:p>
      </dgm:t>
    </dgm:pt>
    <dgm:pt modelId="{77CD9DBA-4482-4A2D-9BC4-A29A5F057733}">
      <dgm:prSet/>
      <dgm:spPr/>
      <dgm:t>
        <a:bodyPr/>
        <a:lstStyle/>
        <a:p>
          <a:r>
            <a:rPr lang="en-US"/>
            <a:t>Provide</a:t>
          </a:r>
        </a:p>
      </dgm:t>
    </dgm:pt>
    <dgm:pt modelId="{401EC2E9-3A74-4BAA-941E-505F5A58C24C}" type="parTrans" cxnId="{1E651E65-7E9B-40B5-805B-8252EBD34E3F}">
      <dgm:prSet/>
      <dgm:spPr/>
      <dgm:t>
        <a:bodyPr/>
        <a:lstStyle/>
        <a:p>
          <a:endParaRPr lang="en-US"/>
        </a:p>
      </dgm:t>
    </dgm:pt>
    <dgm:pt modelId="{8383F5A1-1B56-41B2-900F-7CF16A3513CE}" type="sibTrans" cxnId="{1E651E65-7E9B-40B5-805B-8252EBD34E3F}">
      <dgm:prSet/>
      <dgm:spPr/>
      <dgm:t>
        <a:bodyPr/>
        <a:lstStyle/>
        <a:p>
          <a:endParaRPr lang="en-US"/>
        </a:p>
      </dgm:t>
    </dgm:pt>
    <dgm:pt modelId="{ABFC30A8-0BBE-4B2B-B4EE-B326D50C7273}">
      <dgm:prSet/>
      <dgm:spPr/>
      <dgm:t>
        <a:bodyPr/>
        <a:lstStyle/>
        <a:p>
          <a:r>
            <a:rPr lang="en-US" dirty="0"/>
            <a:t>Provide insights for policy and community action.</a:t>
          </a:r>
        </a:p>
      </dgm:t>
    </dgm:pt>
    <dgm:pt modelId="{D6DA34BC-EC65-48E7-85E6-BAA972B7F672}" type="parTrans" cxnId="{E0B6EBBA-C1CE-4D71-892C-EB9E01CBADCB}">
      <dgm:prSet/>
      <dgm:spPr/>
      <dgm:t>
        <a:bodyPr/>
        <a:lstStyle/>
        <a:p>
          <a:endParaRPr lang="en-US"/>
        </a:p>
      </dgm:t>
    </dgm:pt>
    <dgm:pt modelId="{9B1CD2F7-940D-4588-AE2F-F02747BE7D65}" type="sibTrans" cxnId="{E0B6EBBA-C1CE-4D71-892C-EB9E01CBADCB}">
      <dgm:prSet/>
      <dgm:spPr/>
      <dgm:t>
        <a:bodyPr/>
        <a:lstStyle/>
        <a:p>
          <a:endParaRPr lang="en-US"/>
        </a:p>
      </dgm:t>
    </dgm:pt>
    <dgm:pt modelId="{501C601F-C0E3-6E4C-8712-6BBA365DE8AA}">
      <dgm:prSet/>
      <dgm:spPr/>
      <dgm:t>
        <a:bodyPr/>
        <a:lstStyle/>
        <a:p>
          <a:endParaRPr lang="en-US" dirty="0"/>
        </a:p>
      </dgm:t>
    </dgm:pt>
    <dgm:pt modelId="{893C9B1F-C52A-FC4E-8024-E0C038F91639}" type="parTrans" cxnId="{3D79171C-4504-F045-BDBF-6D099910575D}">
      <dgm:prSet/>
      <dgm:spPr/>
      <dgm:t>
        <a:bodyPr/>
        <a:lstStyle/>
        <a:p>
          <a:endParaRPr lang="en-US"/>
        </a:p>
      </dgm:t>
    </dgm:pt>
    <dgm:pt modelId="{486E4692-F5F5-0940-BD34-BE4860B93CA6}" type="sibTrans" cxnId="{3D79171C-4504-F045-BDBF-6D099910575D}">
      <dgm:prSet/>
      <dgm:spPr/>
      <dgm:t>
        <a:bodyPr/>
        <a:lstStyle/>
        <a:p>
          <a:endParaRPr lang="en-US"/>
        </a:p>
      </dgm:t>
    </dgm:pt>
    <dgm:pt modelId="{7C558686-B4B6-1F48-9B99-7F7E0E5DC09F}" type="pres">
      <dgm:prSet presAssocID="{8B22F9C3-6688-4B56-B555-CB7EF057DC4F}" presName="Name0" presStyleCnt="0">
        <dgm:presLayoutVars>
          <dgm:dir/>
          <dgm:animLvl val="lvl"/>
          <dgm:resizeHandles val="exact"/>
        </dgm:presLayoutVars>
      </dgm:prSet>
      <dgm:spPr/>
    </dgm:pt>
    <dgm:pt modelId="{E1118A52-61C5-CC4C-8482-0A7262B7702F}" type="pres">
      <dgm:prSet presAssocID="{99DC6B6E-A325-4101-8C4A-D34C8285AA96}" presName="linNode" presStyleCnt="0"/>
      <dgm:spPr/>
    </dgm:pt>
    <dgm:pt modelId="{2A4E366A-9B93-A244-A98B-8413302DC5BF}" type="pres">
      <dgm:prSet presAssocID="{99DC6B6E-A325-4101-8C4A-D34C8285AA9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1226410-AE92-FA4D-9B21-93D4B05715C1}" type="pres">
      <dgm:prSet presAssocID="{99DC6B6E-A325-4101-8C4A-D34C8285AA96}" presName="descendantText" presStyleLbl="alignAccFollowNode1" presStyleIdx="0" presStyleCnt="4">
        <dgm:presLayoutVars>
          <dgm:bulletEnabled val="1"/>
        </dgm:presLayoutVars>
      </dgm:prSet>
      <dgm:spPr/>
    </dgm:pt>
    <dgm:pt modelId="{292BB2B9-E167-184E-A0CB-FAB764FF6BD3}" type="pres">
      <dgm:prSet presAssocID="{6FAF58E4-87C0-48A6-8C6C-0516B8703A63}" presName="sp" presStyleCnt="0"/>
      <dgm:spPr/>
    </dgm:pt>
    <dgm:pt modelId="{68F95402-01B9-0646-BD1E-86A1CC450929}" type="pres">
      <dgm:prSet presAssocID="{433C3B10-FD6C-4FBD-B2ED-19B9841799F6}" presName="linNode" presStyleCnt="0"/>
      <dgm:spPr/>
    </dgm:pt>
    <dgm:pt modelId="{71BE1CE0-886C-BC43-8B24-1C7A1C11C638}" type="pres">
      <dgm:prSet presAssocID="{433C3B10-FD6C-4FBD-B2ED-19B9841799F6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0904FED-DD0B-FE46-BB22-CE3D64A82ABE}" type="pres">
      <dgm:prSet presAssocID="{433C3B10-FD6C-4FBD-B2ED-19B9841799F6}" presName="descendantText" presStyleLbl="alignAccFollowNode1" presStyleIdx="1" presStyleCnt="4">
        <dgm:presLayoutVars>
          <dgm:bulletEnabled val="1"/>
        </dgm:presLayoutVars>
      </dgm:prSet>
      <dgm:spPr/>
    </dgm:pt>
    <dgm:pt modelId="{F44F12D0-B05B-AD42-806B-C51BF970CE6F}" type="pres">
      <dgm:prSet presAssocID="{C42C4556-0BDE-421E-84B9-837F43A5180F}" presName="sp" presStyleCnt="0"/>
      <dgm:spPr/>
    </dgm:pt>
    <dgm:pt modelId="{C67B5958-CD9E-6345-9A12-F0B575FF49CD}" type="pres">
      <dgm:prSet presAssocID="{3DF6B7A1-4659-453F-89AA-CE1A6A2941D2}" presName="linNode" presStyleCnt="0"/>
      <dgm:spPr/>
    </dgm:pt>
    <dgm:pt modelId="{EF13EFDA-A01A-CA41-AA8C-DE974B1D3381}" type="pres">
      <dgm:prSet presAssocID="{3DF6B7A1-4659-453F-89AA-CE1A6A2941D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85ACDF4-6836-FA4D-924A-065B8B549231}" type="pres">
      <dgm:prSet presAssocID="{3DF6B7A1-4659-453F-89AA-CE1A6A2941D2}" presName="descendantText" presStyleLbl="alignAccFollowNode1" presStyleIdx="2" presStyleCnt="4">
        <dgm:presLayoutVars>
          <dgm:bulletEnabled val="1"/>
        </dgm:presLayoutVars>
      </dgm:prSet>
      <dgm:spPr/>
    </dgm:pt>
    <dgm:pt modelId="{39F45F70-9131-0D48-9C86-490DF518FD0B}" type="pres">
      <dgm:prSet presAssocID="{36BD5F7E-8827-4113-81B4-7C6CE4B97FE4}" presName="sp" presStyleCnt="0"/>
      <dgm:spPr/>
    </dgm:pt>
    <dgm:pt modelId="{E6698304-2116-1341-A6AF-3604BB03C9CA}" type="pres">
      <dgm:prSet presAssocID="{77CD9DBA-4482-4A2D-9BC4-A29A5F057733}" presName="linNode" presStyleCnt="0"/>
      <dgm:spPr/>
    </dgm:pt>
    <dgm:pt modelId="{D09D5519-2DE1-3F42-8448-42572D8F6604}" type="pres">
      <dgm:prSet presAssocID="{77CD9DBA-4482-4A2D-9BC4-A29A5F05773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72FAC69-BFC3-694F-8DBB-63EC16350AC1}" type="pres">
      <dgm:prSet presAssocID="{77CD9DBA-4482-4A2D-9BC4-A29A5F05773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F28A2C0C-8F8E-C24E-A41C-ABEB14E02E95}" type="presOf" srcId="{8B22F9C3-6688-4B56-B555-CB7EF057DC4F}" destId="{7C558686-B4B6-1F48-9B99-7F7E0E5DC09F}" srcOrd="0" destOrd="0" presId="urn:microsoft.com/office/officeart/2005/8/layout/vList5"/>
    <dgm:cxn modelId="{3D79171C-4504-F045-BDBF-6D099910575D}" srcId="{77CD9DBA-4482-4A2D-9BC4-A29A5F057733}" destId="{501C601F-C0E3-6E4C-8712-6BBA365DE8AA}" srcOrd="1" destOrd="0" parTransId="{893C9B1F-C52A-FC4E-8024-E0C038F91639}" sibTransId="{486E4692-F5F5-0940-BD34-BE4860B93CA6}"/>
    <dgm:cxn modelId="{03F12B28-48F5-4042-9827-FF7161BB4952}" srcId="{99DC6B6E-A325-4101-8C4A-D34C8285AA96}" destId="{B23054D5-093E-4B1D-AD93-19E75291F497}" srcOrd="0" destOrd="0" parTransId="{DC055C32-3D80-44E2-9723-FEA1A165AD29}" sibTransId="{13D493DB-E58F-44DA-9B6B-80F3BE063AAA}"/>
    <dgm:cxn modelId="{62BE9C29-0FFE-504A-A9E6-04DF57776B80}" type="presOf" srcId="{77CD9DBA-4482-4A2D-9BC4-A29A5F057733}" destId="{D09D5519-2DE1-3F42-8448-42572D8F6604}" srcOrd="0" destOrd="0" presId="urn:microsoft.com/office/officeart/2005/8/layout/vList5"/>
    <dgm:cxn modelId="{2016DC31-4441-7A40-9B64-AE7FFDF94EA7}" type="presOf" srcId="{ABFC30A8-0BBE-4B2B-B4EE-B326D50C7273}" destId="{072FAC69-BFC3-694F-8DBB-63EC16350AC1}" srcOrd="0" destOrd="0" presId="urn:microsoft.com/office/officeart/2005/8/layout/vList5"/>
    <dgm:cxn modelId="{B28DF434-65CB-1646-92AD-AAF5395C7EF8}" type="presOf" srcId="{501C601F-C0E3-6E4C-8712-6BBA365DE8AA}" destId="{072FAC69-BFC3-694F-8DBB-63EC16350AC1}" srcOrd="0" destOrd="1" presId="urn:microsoft.com/office/officeart/2005/8/layout/vList5"/>
    <dgm:cxn modelId="{1E651E65-7E9B-40B5-805B-8252EBD34E3F}" srcId="{8B22F9C3-6688-4B56-B555-CB7EF057DC4F}" destId="{77CD9DBA-4482-4A2D-9BC4-A29A5F057733}" srcOrd="3" destOrd="0" parTransId="{401EC2E9-3A74-4BAA-941E-505F5A58C24C}" sibTransId="{8383F5A1-1B56-41B2-900F-7CF16A3513CE}"/>
    <dgm:cxn modelId="{8511B06C-9F93-41AB-B485-6E87A5F39809}" srcId="{8B22F9C3-6688-4B56-B555-CB7EF057DC4F}" destId="{433C3B10-FD6C-4FBD-B2ED-19B9841799F6}" srcOrd="1" destOrd="0" parTransId="{BC5E872F-8EC3-4B4D-BB1C-6D353EA7EEDB}" sibTransId="{C42C4556-0BDE-421E-84B9-837F43A5180F}"/>
    <dgm:cxn modelId="{5174EE72-EF19-CF44-BE8F-BBFBD5570615}" type="presOf" srcId="{99DC6B6E-A325-4101-8C4A-D34C8285AA96}" destId="{2A4E366A-9B93-A244-A98B-8413302DC5BF}" srcOrd="0" destOrd="0" presId="urn:microsoft.com/office/officeart/2005/8/layout/vList5"/>
    <dgm:cxn modelId="{0F35E87D-36DB-4EEE-9E82-AADCF2F7F1A7}" srcId="{8B22F9C3-6688-4B56-B555-CB7EF057DC4F}" destId="{3DF6B7A1-4659-453F-89AA-CE1A6A2941D2}" srcOrd="2" destOrd="0" parTransId="{851F0C3F-7A7C-4813-9B6E-436BE4ADB71E}" sibTransId="{36BD5F7E-8827-4113-81B4-7C6CE4B97FE4}"/>
    <dgm:cxn modelId="{A22CBF7E-594C-422E-9ABA-7BA055CAD877}" srcId="{433C3B10-FD6C-4FBD-B2ED-19B9841799F6}" destId="{1DA34CE0-6EE5-4FF6-A586-5B5E5503B2E0}" srcOrd="0" destOrd="0" parTransId="{DF398A83-1A1F-44DB-9AB2-C886434C6FA6}" sibTransId="{6696BFA7-D658-4610-9EA0-E80184EF80B5}"/>
    <dgm:cxn modelId="{5A957580-F166-4D6F-AE0D-CE078F543E00}" srcId="{3DF6B7A1-4659-453F-89AA-CE1A6A2941D2}" destId="{02B9CB8D-1257-4EA7-9E73-1087B4EE769B}" srcOrd="0" destOrd="0" parTransId="{36DF79CB-9C12-41AD-AAC3-664D63BE7EBB}" sibTransId="{4BB456D2-266F-45A8-B7FB-AF0F801A2F31}"/>
    <dgm:cxn modelId="{FA860D88-06DC-874A-8220-0C0E7049AB99}" type="presOf" srcId="{433C3B10-FD6C-4FBD-B2ED-19B9841799F6}" destId="{71BE1CE0-886C-BC43-8B24-1C7A1C11C638}" srcOrd="0" destOrd="0" presId="urn:microsoft.com/office/officeart/2005/8/layout/vList5"/>
    <dgm:cxn modelId="{A64EC290-D98D-9945-B837-7CB7EFF1ADBE}" type="presOf" srcId="{1DA34CE0-6EE5-4FF6-A586-5B5E5503B2E0}" destId="{50904FED-DD0B-FE46-BB22-CE3D64A82ABE}" srcOrd="0" destOrd="0" presId="urn:microsoft.com/office/officeart/2005/8/layout/vList5"/>
    <dgm:cxn modelId="{3BE7739C-67D0-054E-B1D0-5470221D1D2B}" type="presOf" srcId="{B23054D5-093E-4B1D-AD93-19E75291F497}" destId="{E1226410-AE92-FA4D-9B21-93D4B05715C1}" srcOrd="0" destOrd="0" presId="urn:microsoft.com/office/officeart/2005/8/layout/vList5"/>
    <dgm:cxn modelId="{E0B6EBBA-C1CE-4D71-892C-EB9E01CBADCB}" srcId="{77CD9DBA-4482-4A2D-9BC4-A29A5F057733}" destId="{ABFC30A8-0BBE-4B2B-B4EE-B326D50C7273}" srcOrd="0" destOrd="0" parTransId="{D6DA34BC-EC65-48E7-85E6-BAA972B7F672}" sibTransId="{9B1CD2F7-940D-4588-AE2F-F02747BE7D65}"/>
    <dgm:cxn modelId="{5BE986C1-57ED-43D8-82F2-615C8AA479A4}" srcId="{8B22F9C3-6688-4B56-B555-CB7EF057DC4F}" destId="{99DC6B6E-A325-4101-8C4A-D34C8285AA96}" srcOrd="0" destOrd="0" parTransId="{6D0C0483-75FA-4E03-A3AA-DF5403B01C34}" sibTransId="{6FAF58E4-87C0-48A6-8C6C-0516B8703A63}"/>
    <dgm:cxn modelId="{C0C3DED7-69C9-0C4C-9A3E-A5641ADC1BDA}" type="presOf" srcId="{3DF6B7A1-4659-453F-89AA-CE1A6A2941D2}" destId="{EF13EFDA-A01A-CA41-AA8C-DE974B1D3381}" srcOrd="0" destOrd="0" presId="urn:microsoft.com/office/officeart/2005/8/layout/vList5"/>
    <dgm:cxn modelId="{692B7FF7-F0F3-B54D-80CC-64B15D4F40F8}" type="presOf" srcId="{02B9CB8D-1257-4EA7-9E73-1087B4EE769B}" destId="{485ACDF4-6836-FA4D-924A-065B8B549231}" srcOrd="0" destOrd="0" presId="urn:microsoft.com/office/officeart/2005/8/layout/vList5"/>
    <dgm:cxn modelId="{51CDC311-7513-B847-A1EB-ADF4A5C4FD71}" type="presParOf" srcId="{7C558686-B4B6-1F48-9B99-7F7E0E5DC09F}" destId="{E1118A52-61C5-CC4C-8482-0A7262B7702F}" srcOrd="0" destOrd="0" presId="urn:microsoft.com/office/officeart/2005/8/layout/vList5"/>
    <dgm:cxn modelId="{BB29E196-AA1F-624D-BC04-2177271FA0FE}" type="presParOf" srcId="{E1118A52-61C5-CC4C-8482-0A7262B7702F}" destId="{2A4E366A-9B93-A244-A98B-8413302DC5BF}" srcOrd="0" destOrd="0" presId="urn:microsoft.com/office/officeart/2005/8/layout/vList5"/>
    <dgm:cxn modelId="{18AECDE5-EDC5-9A4E-A6EA-B155ECB74B4C}" type="presParOf" srcId="{E1118A52-61C5-CC4C-8482-0A7262B7702F}" destId="{E1226410-AE92-FA4D-9B21-93D4B05715C1}" srcOrd="1" destOrd="0" presId="urn:microsoft.com/office/officeart/2005/8/layout/vList5"/>
    <dgm:cxn modelId="{06037628-6B00-384B-BC6F-5DE47ED68212}" type="presParOf" srcId="{7C558686-B4B6-1F48-9B99-7F7E0E5DC09F}" destId="{292BB2B9-E167-184E-A0CB-FAB764FF6BD3}" srcOrd="1" destOrd="0" presId="urn:microsoft.com/office/officeart/2005/8/layout/vList5"/>
    <dgm:cxn modelId="{60AB5DFA-CBC0-F247-81A9-505F40E2AF00}" type="presParOf" srcId="{7C558686-B4B6-1F48-9B99-7F7E0E5DC09F}" destId="{68F95402-01B9-0646-BD1E-86A1CC450929}" srcOrd="2" destOrd="0" presId="urn:microsoft.com/office/officeart/2005/8/layout/vList5"/>
    <dgm:cxn modelId="{D3EDE4DA-BF8F-CA4B-A253-CA6DDDE24494}" type="presParOf" srcId="{68F95402-01B9-0646-BD1E-86A1CC450929}" destId="{71BE1CE0-886C-BC43-8B24-1C7A1C11C638}" srcOrd="0" destOrd="0" presId="urn:microsoft.com/office/officeart/2005/8/layout/vList5"/>
    <dgm:cxn modelId="{C02A43C1-4EF2-8F42-8277-928A8C089D1C}" type="presParOf" srcId="{68F95402-01B9-0646-BD1E-86A1CC450929}" destId="{50904FED-DD0B-FE46-BB22-CE3D64A82ABE}" srcOrd="1" destOrd="0" presId="urn:microsoft.com/office/officeart/2005/8/layout/vList5"/>
    <dgm:cxn modelId="{C38CF5ED-5698-CE47-A5B1-F706D1D0434F}" type="presParOf" srcId="{7C558686-B4B6-1F48-9B99-7F7E0E5DC09F}" destId="{F44F12D0-B05B-AD42-806B-C51BF970CE6F}" srcOrd="3" destOrd="0" presId="urn:microsoft.com/office/officeart/2005/8/layout/vList5"/>
    <dgm:cxn modelId="{22E64B0F-25DA-6D4D-BA4A-16D32DD3B2C7}" type="presParOf" srcId="{7C558686-B4B6-1F48-9B99-7F7E0E5DC09F}" destId="{C67B5958-CD9E-6345-9A12-F0B575FF49CD}" srcOrd="4" destOrd="0" presId="urn:microsoft.com/office/officeart/2005/8/layout/vList5"/>
    <dgm:cxn modelId="{7BF19F9D-2D81-0840-961C-C9DD81FCBCE3}" type="presParOf" srcId="{C67B5958-CD9E-6345-9A12-F0B575FF49CD}" destId="{EF13EFDA-A01A-CA41-AA8C-DE974B1D3381}" srcOrd="0" destOrd="0" presId="urn:microsoft.com/office/officeart/2005/8/layout/vList5"/>
    <dgm:cxn modelId="{C2C3239B-C662-2C4F-BD65-45FC54180458}" type="presParOf" srcId="{C67B5958-CD9E-6345-9A12-F0B575FF49CD}" destId="{485ACDF4-6836-FA4D-924A-065B8B549231}" srcOrd="1" destOrd="0" presId="urn:microsoft.com/office/officeart/2005/8/layout/vList5"/>
    <dgm:cxn modelId="{17FA21CE-E80C-624A-A81C-C873D9B555F8}" type="presParOf" srcId="{7C558686-B4B6-1F48-9B99-7F7E0E5DC09F}" destId="{39F45F70-9131-0D48-9C86-490DF518FD0B}" srcOrd="5" destOrd="0" presId="urn:microsoft.com/office/officeart/2005/8/layout/vList5"/>
    <dgm:cxn modelId="{F98578E8-E8D4-684B-8E3B-A76C3F7AB838}" type="presParOf" srcId="{7C558686-B4B6-1F48-9B99-7F7E0E5DC09F}" destId="{E6698304-2116-1341-A6AF-3604BB03C9CA}" srcOrd="6" destOrd="0" presId="urn:microsoft.com/office/officeart/2005/8/layout/vList5"/>
    <dgm:cxn modelId="{0C32D9F0-FDE4-9F40-9B1B-AAD394CBAB62}" type="presParOf" srcId="{E6698304-2116-1341-A6AF-3604BB03C9CA}" destId="{D09D5519-2DE1-3F42-8448-42572D8F6604}" srcOrd="0" destOrd="0" presId="urn:microsoft.com/office/officeart/2005/8/layout/vList5"/>
    <dgm:cxn modelId="{FCFDB408-0347-AD40-BFEE-90ED2E7BAD91}" type="presParOf" srcId="{E6698304-2116-1341-A6AF-3604BB03C9CA}" destId="{072FAC69-BFC3-694F-8DBB-63EC16350A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A35AEF-4F45-4CEB-B952-F7503AE11001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8CF237B-E31B-4156-8823-573D18DE5443}">
      <dgm:prSet/>
      <dgm:spPr/>
      <dgm:t>
        <a:bodyPr/>
        <a:lstStyle/>
        <a:p>
          <a:r>
            <a:rPr lang="en-US"/>
            <a:t>Source: NYPD Shooting Incident Data (Historic), NYC Open Data.</a:t>
          </a:r>
        </a:p>
      </dgm:t>
    </dgm:pt>
    <dgm:pt modelId="{563F38C4-CFE4-454E-9561-83A6434009D2}" type="parTrans" cxnId="{43A02F76-8301-4A21-BA0C-78C1DE883934}">
      <dgm:prSet/>
      <dgm:spPr/>
      <dgm:t>
        <a:bodyPr/>
        <a:lstStyle/>
        <a:p>
          <a:endParaRPr lang="en-US"/>
        </a:p>
      </dgm:t>
    </dgm:pt>
    <dgm:pt modelId="{4D779185-8DB1-4E7F-A200-2CA3E00BFF17}" type="sibTrans" cxnId="{43A02F76-8301-4A21-BA0C-78C1DE883934}">
      <dgm:prSet/>
      <dgm:spPr/>
      <dgm:t>
        <a:bodyPr/>
        <a:lstStyle/>
        <a:p>
          <a:endParaRPr lang="en-US"/>
        </a:p>
      </dgm:t>
    </dgm:pt>
    <dgm:pt modelId="{4337A7FC-E52D-4323-B5F3-0151EAD3D4BC}">
      <dgm:prSet/>
      <dgm:spPr/>
      <dgm:t>
        <a:bodyPr/>
        <a:lstStyle/>
        <a:p>
          <a:r>
            <a:rPr lang="en-US"/>
            <a:t>Covers incidents between 2006 and 2021.</a:t>
          </a:r>
        </a:p>
      </dgm:t>
    </dgm:pt>
    <dgm:pt modelId="{3CE0B008-B808-4D05-AB66-2563637C26E9}" type="parTrans" cxnId="{11232C80-B2CD-470B-92B6-92AADA8801F7}">
      <dgm:prSet/>
      <dgm:spPr/>
      <dgm:t>
        <a:bodyPr/>
        <a:lstStyle/>
        <a:p>
          <a:endParaRPr lang="en-US"/>
        </a:p>
      </dgm:t>
    </dgm:pt>
    <dgm:pt modelId="{6697D1B5-6937-45B2-B17E-F1CD406BC75F}" type="sibTrans" cxnId="{11232C80-B2CD-470B-92B6-92AADA8801F7}">
      <dgm:prSet/>
      <dgm:spPr/>
      <dgm:t>
        <a:bodyPr/>
        <a:lstStyle/>
        <a:p>
          <a:endParaRPr lang="en-US"/>
        </a:p>
      </dgm:t>
    </dgm:pt>
    <dgm:pt modelId="{1AE17572-E6CC-4F2B-9D83-2CFE50062B0F}">
      <dgm:prSet/>
      <dgm:spPr/>
      <dgm:t>
        <a:bodyPr/>
        <a:lstStyle/>
        <a:p>
          <a:r>
            <a:rPr lang="en-US"/>
            <a:t>Variables: Date, time, borough, victim demographics, etc.</a:t>
          </a:r>
        </a:p>
      </dgm:t>
    </dgm:pt>
    <dgm:pt modelId="{A6DA3E72-0C6F-473D-9F38-10A36BF0B70C}" type="parTrans" cxnId="{34BAC695-6CBF-4047-AF6F-6A6D10FFE1D6}">
      <dgm:prSet/>
      <dgm:spPr/>
      <dgm:t>
        <a:bodyPr/>
        <a:lstStyle/>
        <a:p>
          <a:endParaRPr lang="en-US"/>
        </a:p>
      </dgm:t>
    </dgm:pt>
    <dgm:pt modelId="{D4DFAF25-B3CF-4E3A-B3EF-B3529772D645}" type="sibTrans" cxnId="{34BAC695-6CBF-4047-AF6F-6A6D10FFE1D6}">
      <dgm:prSet/>
      <dgm:spPr/>
      <dgm:t>
        <a:bodyPr/>
        <a:lstStyle/>
        <a:p>
          <a:endParaRPr lang="en-US"/>
        </a:p>
      </dgm:t>
    </dgm:pt>
    <dgm:pt modelId="{5F946589-432B-4319-9CA1-792490A566CB}">
      <dgm:prSet/>
      <dgm:spPr/>
      <dgm:t>
        <a:bodyPr/>
        <a:lstStyle/>
        <a:p>
          <a:r>
            <a:rPr lang="en-US"/>
            <a:t>Provides valuable context for understanding patterns of gun violence.</a:t>
          </a:r>
        </a:p>
      </dgm:t>
    </dgm:pt>
    <dgm:pt modelId="{0C4BF852-6534-423D-BC88-C92F980338CD}" type="parTrans" cxnId="{3FB85DBB-1D3C-4721-93D9-5F1849F10E7A}">
      <dgm:prSet/>
      <dgm:spPr/>
      <dgm:t>
        <a:bodyPr/>
        <a:lstStyle/>
        <a:p>
          <a:endParaRPr lang="en-US"/>
        </a:p>
      </dgm:t>
    </dgm:pt>
    <dgm:pt modelId="{DF8A42D8-B896-495F-9554-321D4EB51EBD}" type="sibTrans" cxnId="{3FB85DBB-1D3C-4721-93D9-5F1849F10E7A}">
      <dgm:prSet/>
      <dgm:spPr/>
      <dgm:t>
        <a:bodyPr/>
        <a:lstStyle/>
        <a:p>
          <a:endParaRPr lang="en-US"/>
        </a:p>
      </dgm:t>
    </dgm:pt>
    <dgm:pt modelId="{25621868-ACD7-964F-B4B3-F2E5544E6FB6}" type="pres">
      <dgm:prSet presAssocID="{7EA35AEF-4F45-4CEB-B952-F7503AE11001}" presName="diagram" presStyleCnt="0">
        <dgm:presLayoutVars>
          <dgm:dir/>
          <dgm:resizeHandles val="exact"/>
        </dgm:presLayoutVars>
      </dgm:prSet>
      <dgm:spPr/>
    </dgm:pt>
    <dgm:pt modelId="{F2275F24-9C43-D64D-9A99-373646B03760}" type="pres">
      <dgm:prSet presAssocID="{68CF237B-E31B-4156-8823-573D18DE5443}" presName="node" presStyleLbl="node1" presStyleIdx="0" presStyleCnt="4">
        <dgm:presLayoutVars>
          <dgm:bulletEnabled val="1"/>
        </dgm:presLayoutVars>
      </dgm:prSet>
      <dgm:spPr/>
    </dgm:pt>
    <dgm:pt modelId="{373656CC-BB80-9D47-B402-08D6A40CDB37}" type="pres">
      <dgm:prSet presAssocID="{4D779185-8DB1-4E7F-A200-2CA3E00BFF17}" presName="sibTrans" presStyleLbl="sibTrans2D1" presStyleIdx="0" presStyleCnt="3"/>
      <dgm:spPr/>
    </dgm:pt>
    <dgm:pt modelId="{5A9B4817-073F-6F4B-BA8B-12815B8D5421}" type="pres">
      <dgm:prSet presAssocID="{4D779185-8DB1-4E7F-A200-2CA3E00BFF17}" presName="connectorText" presStyleLbl="sibTrans2D1" presStyleIdx="0" presStyleCnt="3"/>
      <dgm:spPr/>
    </dgm:pt>
    <dgm:pt modelId="{1E5D3A1A-E6D8-CA4C-AC02-1F02D945062B}" type="pres">
      <dgm:prSet presAssocID="{4337A7FC-E52D-4323-B5F3-0151EAD3D4BC}" presName="node" presStyleLbl="node1" presStyleIdx="1" presStyleCnt="4">
        <dgm:presLayoutVars>
          <dgm:bulletEnabled val="1"/>
        </dgm:presLayoutVars>
      </dgm:prSet>
      <dgm:spPr/>
    </dgm:pt>
    <dgm:pt modelId="{45C9A875-CC30-1349-9F32-4D37A8DF7E42}" type="pres">
      <dgm:prSet presAssocID="{6697D1B5-6937-45B2-B17E-F1CD406BC75F}" presName="sibTrans" presStyleLbl="sibTrans2D1" presStyleIdx="1" presStyleCnt="3"/>
      <dgm:spPr/>
    </dgm:pt>
    <dgm:pt modelId="{B9BF85AF-D650-F940-B025-2BA869C5AD02}" type="pres">
      <dgm:prSet presAssocID="{6697D1B5-6937-45B2-B17E-F1CD406BC75F}" presName="connectorText" presStyleLbl="sibTrans2D1" presStyleIdx="1" presStyleCnt="3"/>
      <dgm:spPr/>
    </dgm:pt>
    <dgm:pt modelId="{B7DCDD4A-7FC6-AA49-8BFA-E00107D3DF61}" type="pres">
      <dgm:prSet presAssocID="{1AE17572-E6CC-4F2B-9D83-2CFE50062B0F}" presName="node" presStyleLbl="node1" presStyleIdx="2" presStyleCnt="4">
        <dgm:presLayoutVars>
          <dgm:bulletEnabled val="1"/>
        </dgm:presLayoutVars>
      </dgm:prSet>
      <dgm:spPr/>
    </dgm:pt>
    <dgm:pt modelId="{808CAB58-A176-3842-912B-DBE784468501}" type="pres">
      <dgm:prSet presAssocID="{D4DFAF25-B3CF-4E3A-B3EF-B3529772D645}" presName="sibTrans" presStyleLbl="sibTrans2D1" presStyleIdx="2" presStyleCnt="3"/>
      <dgm:spPr/>
    </dgm:pt>
    <dgm:pt modelId="{A62AF67D-C83A-444A-B234-9545BC6C66CD}" type="pres">
      <dgm:prSet presAssocID="{D4DFAF25-B3CF-4E3A-B3EF-B3529772D645}" presName="connectorText" presStyleLbl="sibTrans2D1" presStyleIdx="2" presStyleCnt="3"/>
      <dgm:spPr/>
    </dgm:pt>
    <dgm:pt modelId="{8AE25AAD-B089-3C45-BAFE-913305BE51E7}" type="pres">
      <dgm:prSet presAssocID="{5F946589-432B-4319-9CA1-792490A566CB}" presName="node" presStyleLbl="node1" presStyleIdx="3" presStyleCnt="4">
        <dgm:presLayoutVars>
          <dgm:bulletEnabled val="1"/>
        </dgm:presLayoutVars>
      </dgm:prSet>
      <dgm:spPr/>
    </dgm:pt>
  </dgm:ptLst>
  <dgm:cxnLst>
    <dgm:cxn modelId="{B9AE6701-E44B-6B4C-8A39-527C9BD3A1AC}" type="presOf" srcId="{6697D1B5-6937-45B2-B17E-F1CD406BC75F}" destId="{B9BF85AF-D650-F940-B025-2BA869C5AD02}" srcOrd="1" destOrd="0" presId="urn:microsoft.com/office/officeart/2005/8/layout/process5"/>
    <dgm:cxn modelId="{FC57EF32-8B9D-EA4F-BD49-CFAB8279C393}" type="presOf" srcId="{D4DFAF25-B3CF-4E3A-B3EF-B3529772D645}" destId="{808CAB58-A176-3842-912B-DBE784468501}" srcOrd="0" destOrd="0" presId="urn:microsoft.com/office/officeart/2005/8/layout/process5"/>
    <dgm:cxn modelId="{F0A5D834-A1D8-2F4B-A86C-BCD01BE3FDD6}" type="presOf" srcId="{68CF237B-E31B-4156-8823-573D18DE5443}" destId="{F2275F24-9C43-D64D-9A99-373646B03760}" srcOrd="0" destOrd="0" presId="urn:microsoft.com/office/officeart/2005/8/layout/process5"/>
    <dgm:cxn modelId="{A065F735-DC95-9C40-9293-1924150237C5}" type="presOf" srcId="{4337A7FC-E52D-4323-B5F3-0151EAD3D4BC}" destId="{1E5D3A1A-E6D8-CA4C-AC02-1F02D945062B}" srcOrd="0" destOrd="0" presId="urn:microsoft.com/office/officeart/2005/8/layout/process5"/>
    <dgm:cxn modelId="{B9915839-3AD7-D145-9CFC-3F90518CC64E}" type="presOf" srcId="{1AE17572-E6CC-4F2B-9D83-2CFE50062B0F}" destId="{B7DCDD4A-7FC6-AA49-8BFA-E00107D3DF61}" srcOrd="0" destOrd="0" presId="urn:microsoft.com/office/officeart/2005/8/layout/process5"/>
    <dgm:cxn modelId="{A8DF183E-5D25-C142-84FA-7527391BC89E}" type="presOf" srcId="{7EA35AEF-4F45-4CEB-B952-F7503AE11001}" destId="{25621868-ACD7-964F-B4B3-F2E5544E6FB6}" srcOrd="0" destOrd="0" presId="urn:microsoft.com/office/officeart/2005/8/layout/process5"/>
    <dgm:cxn modelId="{43A02F76-8301-4A21-BA0C-78C1DE883934}" srcId="{7EA35AEF-4F45-4CEB-B952-F7503AE11001}" destId="{68CF237B-E31B-4156-8823-573D18DE5443}" srcOrd="0" destOrd="0" parTransId="{563F38C4-CFE4-454E-9561-83A6434009D2}" sibTransId="{4D779185-8DB1-4E7F-A200-2CA3E00BFF17}"/>
    <dgm:cxn modelId="{11232C80-B2CD-470B-92B6-92AADA8801F7}" srcId="{7EA35AEF-4F45-4CEB-B952-F7503AE11001}" destId="{4337A7FC-E52D-4323-B5F3-0151EAD3D4BC}" srcOrd="1" destOrd="0" parTransId="{3CE0B008-B808-4D05-AB66-2563637C26E9}" sibTransId="{6697D1B5-6937-45B2-B17E-F1CD406BC75F}"/>
    <dgm:cxn modelId="{12D91E88-5B18-BB42-915C-E04977F543D7}" type="presOf" srcId="{D4DFAF25-B3CF-4E3A-B3EF-B3529772D645}" destId="{A62AF67D-C83A-444A-B234-9545BC6C66CD}" srcOrd="1" destOrd="0" presId="urn:microsoft.com/office/officeart/2005/8/layout/process5"/>
    <dgm:cxn modelId="{34BAC695-6CBF-4047-AF6F-6A6D10FFE1D6}" srcId="{7EA35AEF-4F45-4CEB-B952-F7503AE11001}" destId="{1AE17572-E6CC-4F2B-9D83-2CFE50062B0F}" srcOrd="2" destOrd="0" parTransId="{A6DA3E72-0C6F-473D-9F38-10A36BF0B70C}" sibTransId="{D4DFAF25-B3CF-4E3A-B3EF-B3529772D645}"/>
    <dgm:cxn modelId="{4A5F6FA4-98CE-414C-9B03-1545632111B4}" type="presOf" srcId="{4D779185-8DB1-4E7F-A200-2CA3E00BFF17}" destId="{373656CC-BB80-9D47-B402-08D6A40CDB37}" srcOrd="0" destOrd="0" presId="urn:microsoft.com/office/officeart/2005/8/layout/process5"/>
    <dgm:cxn modelId="{1337E3AE-9C6C-CE49-8F33-D954BF197336}" type="presOf" srcId="{4D779185-8DB1-4E7F-A200-2CA3E00BFF17}" destId="{5A9B4817-073F-6F4B-BA8B-12815B8D5421}" srcOrd="1" destOrd="0" presId="urn:microsoft.com/office/officeart/2005/8/layout/process5"/>
    <dgm:cxn modelId="{71486BB2-4BB6-7746-9D0C-021E04B42A4E}" type="presOf" srcId="{5F946589-432B-4319-9CA1-792490A566CB}" destId="{8AE25AAD-B089-3C45-BAFE-913305BE51E7}" srcOrd="0" destOrd="0" presId="urn:microsoft.com/office/officeart/2005/8/layout/process5"/>
    <dgm:cxn modelId="{3FB85DBB-1D3C-4721-93D9-5F1849F10E7A}" srcId="{7EA35AEF-4F45-4CEB-B952-F7503AE11001}" destId="{5F946589-432B-4319-9CA1-792490A566CB}" srcOrd="3" destOrd="0" parTransId="{0C4BF852-6534-423D-BC88-C92F980338CD}" sibTransId="{DF8A42D8-B896-495F-9554-321D4EB51EBD}"/>
    <dgm:cxn modelId="{4661DEC1-B1EF-1B47-9F34-D0903D92EE3D}" type="presOf" srcId="{6697D1B5-6937-45B2-B17E-F1CD406BC75F}" destId="{45C9A875-CC30-1349-9F32-4D37A8DF7E42}" srcOrd="0" destOrd="0" presId="urn:microsoft.com/office/officeart/2005/8/layout/process5"/>
    <dgm:cxn modelId="{E046375C-35B2-2746-871D-913E7C1626A0}" type="presParOf" srcId="{25621868-ACD7-964F-B4B3-F2E5544E6FB6}" destId="{F2275F24-9C43-D64D-9A99-373646B03760}" srcOrd="0" destOrd="0" presId="urn:microsoft.com/office/officeart/2005/8/layout/process5"/>
    <dgm:cxn modelId="{97D1A786-9FDB-854E-8E3B-60E7F6020CB3}" type="presParOf" srcId="{25621868-ACD7-964F-B4B3-F2E5544E6FB6}" destId="{373656CC-BB80-9D47-B402-08D6A40CDB37}" srcOrd="1" destOrd="0" presId="urn:microsoft.com/office/officeart/2005/8/layout/process5"/>
    <dgm:cxn modelId="{3D17AE43-577E-FE48-A656-972CB2657052}" type="presParOf" srcId="{373656CC-BB80-9D47-B402-08D6A40CDB37}" destId="{5A9B4817-073F-6F4B-BA8B-12815B8D5421}" srcOrd="0" destOrd="0" presId="urn:microsoft.com/office/officeart/2005/8/layout/process5"/>
    <dgm:cxn modelId="{38C8BA18-C971-4D46-8E3D-40EEF83D59A7}" type="presParOf" srcId="{25621868-ACD7-964F-B4B3-F2E5544E6FB6}" destId="{1E5D3A1A-E6D8-CA4C-AC02-1F02D945062B}" srcOrd="2" destOrd="0" presId="urn:microsoft.com/office/officeart/2005/8/layout/process5"/>
    <dgm:cxn modelId="{7D277F47-3E9E-0042-8526-CE519283332D}" type="presParOf" srcId="{25621868-ACD7-964F-B4B3-F2E5544E6FB6}" destId="{45C9A875-CC30-1349-9F32-4D37A8DF7E42}" srcOrd="3" destOrd="0" presId="urn:microsoft.com/office/officeart/2005/8/layout/process5"/>
    <dgm:cxn modelId="{8302A1AD-E326-1E4F-82E0-6FAB3B6F5AD4}" type="presParOf" srcId="{45C9A875-CC30-1349-9F32-4D37A8DF7E42}" destId="{B9BF85AF-D650-F940-B025-2BA869C5AD02}" srcOrd="0" destOrd="0" presId="urn:microsoft.com/office/officeart/2005/8/layout/process5"/>
    <dgm:cxn modelId="{5C6BB53C-76EA-6849-8324-AD9167DEFC3F}" type="presParOf" srcId="{25621868-ACD7-964F-B4B3-F2E5544E6FB6}" destId="{B7DCDD4A-7FC6-AA49-8BFA-E00107D3DF61}" srcOrd="4" destOrd="0" presId="urn:microsoft.com/office/officeart/2005/8/layout/process5"/>
    <dgm:cxn modelId="{020B4B4A-CCBE-CB4C-A5F0-8C4237003DA6}" type="presParOf" srcId="{25621868-ACD7-964F-B4B3-F2E5544E6FB6}" destId="{808CAB58-A176-3842-912B-DBE784468501}" srcOrd="5" destOrd="0" presId="urn:microsoft.com/office/officeart/2005/8/layout/process5"/>
    <dgm:cxn modelId="{867546B2-3EF9-C547-8DE4-FF7C3CFF0066}" type="presParOf" srcId="{808CAB58-A176-3842-912B-DBE784468501}" destId="{A62AF67D-C83A-444A-B234-9545BC6C66CD}" srcOrd="0" destOrd="0" presId="urn:microsoft.com/office/officeart/2005/8/layout/process5"/>
    <dgm:cxn modelId="{9B89EB6C-890D-E148-B8B8-06EB7CDF8C6F}" type="presParOf" srcId="{25621868-ACD7-964F-B4B3-F2E5544E6FB6}" destId="{8AE25AAD-B089-3C45-BAFE-913305BE51E7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693E7C-76C0-4F36-AA52-2673675CCE3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D03EA1-641F-4A9A-BC93-5071D923ED15}">
      <dgm:prSet/>
      <dgm:spPr/>
      <dgm:t>
        <a:bodyPr/>
        <a:lstStyle/>
        <a:p>
          <a:r>
            <a:rPr lang="en-US" b="1" dirty="0">
              <a:solidFill>
                <a:schemeClr val="tx2"/>
              </a:solidFill>
            </a:rPr>
            <a:t>Standardized dates and times.</a:t>
          </a:r>
        </a:p>
      </dgm:t>
    </dgm:pt>
    <dgm:pt modelId="{368A20AD-0187-40D8-9733-701E71B28029}" type="parTrans" cxnId="{27AE824A-5BD6-4E44-814F-27769D03F390}">
      <dgm:prSet/>
      <dgm:spPr/>
      <dgm:t>
        <a:bodyPr/>
        <a:lstStyle/>
        <a:p>
          <a:endParaRPr lang="en-US"/>
        </a:p>
      </dgm:t>
    </dgm:pt>
    <dgm:pt modelId="{37764F11-4322-4458-80D1-EE2D939D22ED}" type="sibTrans" cxnId="{27AE824A-5BD6-4E44-814F-27769D03F390}">
      <dgm:prSet/>
      <dgm:spPr/>
      <dgm:t>
        <a:bodyPr/>
        <a:lstStyle/>
        <a:p>
          <a:endParaRPr lang="en-US"/>
        </a:p>
      </dgm:t>
    </dgm:pt>
    <dgm:pt modelId="{94D0CE8F-7DA5-4D9D-BFC4-E7A84B83FF3B}">
      <dgm:prSet/>
      <dgm:spPr/>
      <dgm:t>
        <a:bodyPr/>
        <a:lstStyle/>
        <a:p>
          <a:r>
            <a:rPr lang="en-US" b="1" dirty="0">
              <a:solidFill>
                <a:schemeClr val="tx2"/>
              </a:solidFill>
            </a:rPr>
            <a:t>Categorized demographics for clarity.</a:t>
          </a:r>
        </a:p>
      </dgm:t>
    </dgm:pt>
    <dgm:pt modelId="{FF379CC5-C8E1-4C74-83B4-01CE66ABAC30}" type="parTrans" cxnId="{AC6ABA28-30F2-49CD-8050-84414BE1C2F2}">
      <dgm:prSet/>
      <dgm:spPr/>
      <dgm:t>
        <a:bodyPr/>
        <a:lstStyle/>
        <a:p>
          <a:endParaRPr lang="en-US"/>
        </a:p>
      </dgm:t>
    </dgm:pt>
    <dgm:pt modelId="{49D3EE78-DB47-4343-863C-154419E9513F}" type="sibTrans" cxnId="{AC6ABA28-30F2-49CD-8050-84414BE1C2F2}">
      <dgm:prSet/>
      <dgm:spPr/>
      <dgm:t>
        <a:bodyPr/>
        <a:lstStyle/>
        <a:p>
          <a:endParaRPr lang="en-US"/>
        </a:p>
      </dgm:t>
    </dgm:pt>
    <dgm:pt modelId="{8B79850F-0861-46F4-AE49-D75AF6F6E302}">
      <dgm:prSet/>
      <dgm:spPr/>
      <dgm:t>
        <a:bodyPr/>
        <a:lstStyle/>
        <a:p>
          <a:r>
            <a:rPr lang="en-US" b="1" dirty="0">
              <a:solidFill>
                <a:schemeClr val="tx2"/>
              </a:solidFill>
            </a:rPr>
            <a:t>Grouped records by borough, year, and other factors.</a:t>
          </a:r>
        </a:p>
      </dgm:t>
    </dgm:pt>
    <dgm:pt modelId="{B56A814C-8372-4948-9A00-32404DBDFD15}" type="parTrans" cxnId="{18893CF5-3705-4BF5-BFC4-FD50D19420E3}">
      <dgm:prSet/>
      <dgm:spPr/>
      <dgm:t>
        <a:bodyPr/>
        <a:lstStyle/>
        <a:p>
          <a:endParaRPr lang="en-US"/>
        </a:p>
      </dgm:t>
    </dgm:pt>
    <dgm:pt modelId="{EDD36085-359C-4390-83B8-4450FADE005D}" type="sibTrans" cxnId="{18893CF5-3705-4BF5-BFC4-FD50D19420E3}">
      <dgm:prSet/>
      <dgm:spPr/>
      <dgm:t>
        <a:bodyPr/>
        <a:lstStyle/>
        <a:p>
          <a:endParaRPr lang="en-US"/>
        </a:p>
      </dgm:t>
    </dgm:pt>
    <dgm:pt modelId="{7D7A882D-59A4-486C-B127-9B92C6EBAC28}">
      <dgm:prSet/>
      <dgm:spPr/>
      <dgm:t>
        <a:bodyPr/>
        <a:lstStyle/>
        <a:p>
          <a:r>
            <a:rPr lang="en-US" b="1" dirty="0">
              <a:solidFill>
                <a:schemeClr val="tx2"/>
              </a:solidFill>
            </a:rPr>
            <a:t>Prepared dataset for reliable analysis.</a:t>
          </a:r>
        </a:p>
      </dgm:t>
    </dgm:pt>
    <dgm:pt modelId="{40CD5888-62B5-490E-94CF-F8A1293C9A08}" type="parTrans" cxnId="{B99347C3-A79A-434F-879C-8DFB02C63DFC}">
      <dgm:prSet/>
      <dgm:spPr/>
      <dgm:t>
        <a:bodyPr/>
        <a:lstStyle/>
        <a:p>
          <a:endParaRPr lang="en-US"/>
        </a:p>
      </dgm:t>
    </dgm:pt>
    <dgm:pt modelId="{B4065F18-B77E-4DF5-8477-E486755041DD}" type="sibTrans" cxnId="{B99347C3-A79A-434F-879C-8DFB02C63DFC}">
      <dgm:prSet/>
      <dgm:spPr/>
      <dgm:t>
        <a:bodyPr/>
        <a:lstStyle/>
        <a:p>
          <a:endParaRPr lang="en-US"/>
        </a:p>
      </dgm:t>
    </dgm:pt>
    <dgm:pt modelId="{F907640D-5FE6-450D-8FFC-B1D810BA05C0}">
      <dgm:prSet/>
      <dgm:spPr/>
      <dgm:t>
        <a:bodyPr/>
        <a:lstStyle/>
        <a:p>
          <a:r>
            <a:rPr lang="en-US" b="1" dirty="0"/>
            <a:t>Data Cleaning Steps:</a:t>
          </a:r>
          <a:endParaRPr lang="en-US" dirty="0"/>
        </a:p>
      </dgm:t>
    </dgm:pt>
    <dgm:pt modelId="{C19356F0-FCF8-421F-81E7-2C412A47E565}" type="parTrans" cxnId="{52A7C006-870A-44C1-83A8-A9416B8641EF}">
      <dgm:prSet/>
      <dgm:spPr/>
      <dgm:t>
        <a:bodyPr/>
        <a:lstStyle/>
        <a:p>
          <a:endParaRPr lang="en-US"/>
        </a:p>
      </dgm:t>
    </dgm:pt>
    <dgm:pt modelId="{15976384-D8CA-4FF5-8A60-330FF9B01E7C}" type="sibTrans" cxnId="{52A7C006-870A-44C1-83A8-A9416B8641EF}">
      <dgm:prSet/>
      <dgm:spPr/>
      <dgm:t>
        <a:bodyPr/>
        <a:lstStyle/>
        <a:p>
          <a:endParaRPr lang="en-US"/>
        </a:p>
      </dgm:t>
    </dgm:pt>
    <dgm:pt modelId="{AA369E0C-B9F9-4C99-866E-8D47F9118018}">
      <dgm:prSet/>
      <dgm:spPr/>
      <dgm:t>
        <a:bodyPr/>
        <a:lstStyle/>
        <a:p>
          <a:r>
            <a:rPr lang="en-US" dirty="0"/>
            <a:t>- Selected relevant columns.</a:t>
          </a:r>
        </a:p>
      </dgm:t>
    </dgm:pt>
    <dgm:pt modelId="{60B98C4E-FFF0-4391-9961-D88FCB370335}" type="parTrans" cxnId="{0202C7DF-DB59-4C0B-B7DD-54B8E2189BCE}">
      <dgm:prSet/>
      <dgm:spPr/>
      <dgm:t>
        <a:bodyPr/>
        <a:lstStyle/>
        <a:p>
          <a:endParaRPr lang="en-US"/>
        </a:p>
      </dgm:t>
    </dgm:pt>
    <dgm:pt modelId="{2865C7A9-3298-40B7-906F-1EA76000E5A4}" type="sibTrans" cxnId="{0202C7DF-DB59-4C0B-B7DD-54B8E2189BCE}">
      <dgm:prSet/>
      <dgm:spPr/>
      <dgm:t>
        <a:bodyPr/>
        <a:lstStyle/>
        <a:p>
          <a:endParaRPr lang="en-US"/>
        </a:p>
      </dgm:t>
    </dgm:pt>
    <dgm:pt modelId="{CA5904E0-3AD7-45DE-AD6A-F1753E8C28C5}">
      <dgm:prSet/>
      <dgm:spPr/>
      <dgm:t>
        <a:bodyPr/>
        <a:lstStyle/>
        <a:p>
          <a:r>
            <a:rPr lang="en-US"/>
            <a:t>- Converted date and time columns to appropriate formats.</a:t>
          </a:r>
        </a:p>
      </dgm:t>
    </dgm:pt>
    <dgm:pt modelId="{30832412-A59A-4CBE-BC91-54BBE951A8F6}" type="parTrans" cxnId="{86C16050-5E01-4029-9E6A-04F83571DE84}">
      <dgm:prSet/>
      <dgm:spPr/>
      <dgm:t>
        <a:bodyPr/>
        <a:lstStyle/>
        <a:p>
          <a:endParaRPr lang="en-US"/>
        </a:p>
      </dgm:t>
    </dgm:pt>
    <dgm:pt modelId="{D2E5C032-72FA-496C-B2D0-54A6B00803BC}" type="sibTrans" cxnId="{86C16050-5E01-4029-9E6A-04F83571DE84}">
      <dgm:prSet/>
      <dgm:spPr/>
      <dgm:t>
        <a:bodyPr/>
        <a:lstStyle/>
        <a:p>
          <a:endParaRPr lang="en-US"/>
        </a:p>
      </dgm:t>
    </dgm:pt>
    <dgm:pt modelId="{45ABE624-E590-4582-8E45-15D8C9408065}">
      <dgm:prSet/>
      <dgm:spPr/>
      <dgm:t>
        <a:bodyPr/>
        <a:lstStyle/>
        <a:p>
          <a:r>
            <a:rPr lang="en-US" dirty="0"/>
            <a:t>- Created a new variable for </a:t>
          </a:r>
          <a:r>
            <a:rPr lang="en-US" dirty="0" err="1"/>
            <a:t>year,time</a:t>
          </a:r>
          <a:r>
            <a:rPr lang="en-US" dirty="0"/>
            <a:t> and day.</a:t>
          </a:r>
        </a:p>
      </dgm:t>
    </dgm:pt>
    <dgm:pt modelId="{1C1E9052-568A-4664-8FD3-6886939AA5ED}" type="parTrans" cxnId="{2BB62094-D997-43D7-9783-3739770E1D8A}">
      <dgm:prSet/>
      <dgm:spPr/>
      <dgm:t>
        <a:bodyPr/>
        <a:lstStyle/>
        <a:p>
          <a:endParaRPr lang="en-US"/>
        </a:p>
      </dgm:t>
    </dgm:pt>
    <dgm:pt modelId="{7E242DBE-8647-4286-8AC2-676D23F80064}" type="sibTrans" cxnId="{2BB62094-D997-43D7-9783-3739770E1D8A}">
      <dgm:prSet/>
      <dgm:spPr/>
      <dgm:t>
        <a:bodyPr/>
        <a:lstStyle/>
        <a:p>
          <a:endParaRPr lang="en-US"/>
        </a:p>
      </dgm:t>
    </dgm:pt>
    <dgm:pt modelId="{D84E7DBE-60F0-49A3-BC08-15BAB0BDA8A1}">
      <dgm:prSet/>
      <dgm:spPr/>
      <dgm:t>
        <a:bodyPr/>
        <a:lstStyle/>
        <a:p>
          <a:r>
            <a:rPr lang="en-US"/>
            <a:t>- Extracted the year from the date.</a:t>
          </a:r>
        </a:p>
      </dgm:t>
    </dgm:pt>
    <dgm:pt modelId="{81F8AB88-C826-47DA-9B38-1CC56B0F4358}" type="parTrans" cxnId="{A99E1886-2AD7-44F5-B6B2-807BDEEEB9C1}">
      <dgm:prSet/>
      <dgm:spPr/>
      <dgm:t>
        <a:bodyPr/>
        <a:lstStyle/>
        <a:p>
          <a:endParaRPr lang="en-US"/>
        </a:p>
      </dgm:t>
    </dgm:pt>
    <dgm:pt modelId="{03017A4F-0186-4E9F-B646-BFD1138E1B59}" type="sibTrans" cxnId="{A99E1886-2AD7-44F5-B6B2-807BDEEEB9C1}">
      <dgm:prSet/>
      <dgm:spPr/>
      <dgm:t>
        <a:bodyPr/>
        <a:lstStyle/>
        <a:p>
          <a:endParaRPr lang="en-US"/>
        </a:p>
      </dgm:t>
    </dgm:pt>
    <dgm:pt modelId="{D68A090D-82B7-834B-B8BE-4E0C0B63A4CF}">
      <dgm:prSet/>
      <dgm:spPr/>
      <dgm:t>
        <a:bodyPr/>
        <a:lstStyle/>
        <a:p>
          <a:r>
            <a:rPr lang="en-US" dirty="0"/>
            <a:t>Removed duplicate/missing records</a:t>
          </a:r>
        </a:p>
      </dgm:t>
    </dgm:pt>
    <dgm:pt modelId="{A5E87FDB-08CF-334A-A256-7633C1A25E19}" type="parTrans" cxnId="{26A1F98A-28EB-EF49-AE57-E18D2A0DF6AD}">
      <dgm:prSet/>
      <dgm:spPr/>
      <dgm:t>
        <a:bodyPr/>
        <a:lstStyle/>
        <a:p>
          <a:endParaRPr lang="en-US"/>
        </a:p>
      </dgm:t>
    </dgm:pt>
    <dgm:pt modelId="{F20F8479-C2FD-FE40-B205-362AB4B0CD15}" type="sibTrans" cxnId="{26A1F98A-28EB-EF49-AE57-E18D2A0DF6AD}">
      <dgm:prSet/>
      <dgm:spPr/>
      <dgm:t>
        <a:bodyPr/>
        <a:lstStyle/>
        <a:p>
          <a:endParaRPr lang="en-US"/>
        </a:p>
      </dgm:t>
    </dgm:pt>
    <dgm:pt modelId="{238A8633-C450-C242-99FC-EDB5D072ED37}" type="pres">
      <dgm:prSet presAssocID="{4D693E7C-76C0-4F36-AA52-2673675CCE3F}" presName="vert0" presStyleCnt="0">
        <dgm:presLayoutVars>
          <dgm:dir/>
          <dgm:animOne val="branch"/>
          <dgm:animLvl val="lvl"/>
        </dgm:presLayoutVars>
      </dgm:prSet>
      <dgm:spPr/>
    </dgm:pt>
    <dgm:pt modelId="{75928E8B-DEA9-C946-9C93-3ADA665B6DF4}" type="pres">
      <dgm:prSet presAssocID="{80D03EA1-641F-4A9A-BC93-5071D923ED15}" presName="thickLine" presStyleLbl="alignNode1" presStyleIdx="0" presStyleCnt="10"/>
      <dgm:spPr/>
    </dgm:pt>
    <dgm:pt modelId="{F10DBD4F-8044-C845-9709-8C5A1973E5B6}" type="pres">
      <dgm:prSet presAssocID="{80D03EA1-641F-4A9A-BC93-5071D923ED15}" presName="horz1" presStyleCnt="0"/>
      <dgm:spPr/>
    </dgm:pt>
    <dgm:pt modelId="{EF986999-5CE2-F147-9E6D-BB0836E35F2B}" type="pres">
      <dgm:prSet presAssocID="{80D03EA1-641F-4A9A-BC93-5071D923ED15}" presName="tx1" presStyleLbl="revTx" presStyleIdx="0" presStyleCnt="10"/>
      <dgm:spPr/>
    </dgm:pt>
    <dgm:pt modelId="{8604FBF1-4DBF-B440-8820-062B35B5447F}" type="pres">
      <dgm:prSet presAssocID="{80D03EA1-641F-4A9A-BC93-5071D923ED15}" presName="vert1" presStyleCnt="0"/>
      <dgm:spPr/>
    </dgm:pt>
    <dgm:pt modelId="{4AC46461-F812-6345-A818-845D4440C873}" type="pres">
      <dgm:prSet presAssocID="{94D0CE8F-7DA5-4D9D-BFC4-E7A84B83FF3B}" presName="thickLine" presStyleLbl="alignNode1" presStyleIdx="1" presStyleCnt="10"/>
      <dgm:spPr/>
    </dgm:pt>
    <dgm:pt modelId="{2C8BAFF8-7142-024A-ADD7-E49FCF7C9F13}" type="pres">
      <dgm:prSet presAssocID="{94D0CE8F-7DA5-4D9D-BFC4-E7A84B83FF3B}" presName="horz1" presStyleCnt="0"/>
      <dgm:spPr/>
    </dgm:pt>
    <dgm:pt modelId="{36A104B7-58E8-DB44-BB01-703627E773C5}" type="pres">
      <dgm:prSet presAssocID="{94D0CE8F-7DA5-4D9D-BFC4-E7A84B83FF3B}" presName="tx1" presStyleLbl="revTx" presStyleIdx="1" presStyleCnt="10"/>
      <dgm:spPr/>
    </dgm:pt>
    <dgm:pt modelId="{C9543693-9604-6C49-894A-6E780653F949}" type="pres">
      <dgm:prSet presAssocID="{94D0CE8F-7DA5-4D9D-BFC4-E7A84B83FF3B}" presName="vert1" presStyleCnt="0"/>
      <dgm:spPr/>
    </dgm:pt>
    <dgm:pt modelId="{002F3F4C-EC68-E04C-85E7-3A322FAF16EB}" type="pres">
      <dgm:prSet presAssocID="{8B79850F-0861-46F4-AE49-D75AF6F6E302}" presName="thickLine" presStyleLbl="alignNode1" presStyleIdx="2" presStyleCnt="10"/>
      <dgm:spPr/>
    </dgm:pt>
    <dgm:pt modelId="{53C8B8A9-0FA3-3D47-AAC4-6D166C72F8BF}" type="pres">
      <dgm:prSet presAssocID="{8B79850F-0861-46F4-AE49-D75AF6F6E302}" presName="horz1" presStyleCnt="0"/>
      <dgm:spPr/>
    </dgm:pt>
    <dgm:pt modelId="{E902C8E7-352B-164E-A626-02B20EA9E82E}" type="pres">
      <dgm:prSet presAssocID="{8B79850F-0861-46F4-AE49-D75AF6F6E302}" presName="tx1" presStyleLbl="revTx" presStyleIdx="2" presStyleCnt="10"/>
      <dgm:spPr/>
    </dgm:pt>
    <dgm:pt modelId="{97F4D762-9AEA-2448-BD7A-11380D5BF168}" type="pres">
      <dgm:prSet presAssocID="{8B79850F-0861-46F4-AE49-D75AF6F6E302}" presName="vert1" presStyleCnt="0"/>
      <dgm:spPr/>
    </dgm:pt>
    <dgm:pt modelId="{1B0184F6-C61B-774F-9670-6023183744DF}" type="pres">
      <dgm:prSet presAssocID="{7D7A882D-59A4-486C-B127-9B92C6EBAC28}" presName="thickLine" presStyleLbl="alignNode1" presStyleIdx="3" presStyleCnt="10"/>
      <dgm:spPr/>
    </dgm:pt>
    <dgm:pt modelId="{374CC9E8-68B5-BC40-A81B-B86ECE481423}" type="pres">
      <dgm:prSet presAssocID="{7D7A882D-59A4-486C-B127-9B92C6EBAC28}" presName="horz1" presStyleCnt="0"/>
      <dgm:spPr/>
    </dgm:pt>
    <dgm:pt modelId="{07994B41-E18C-EB4E-868E-13FD838340A7}" type="pres">
      <dgm:prSet presAssocID="{7D7A882D-59A4-486C-B127-9B92C6EBAC28}" presName="tx1" presStyleLbl="revTx" presStyleIdx="3" presStyleCnt="10"/>
      <dgm:spPr/>
    </dgm:pt>
    <dgm:pt modelId="{628E64BE-1AAB-D64C-98F7-C6C41CFB7DBD}" type="pres">
      <dgm:prSet presAssocID="{7D7A882D-59A4-486C-B127-9B92C6EBAC28}" presName="vert1" presStyleCnt="0"/>
      <dgm:spPr/>
    </dgm:pt>
    <dgm:pt modelId="{CB5A523C-5A38-7245-B2D1-1FF5AA6FDB37}" type="pres">
      <dgm:prSet presAssocID="{F907640D-5FE6-450D-8FFC-B1D810BA05C0}" presName="thickLine" presStyleLbl="alignNode1" presStyleIdx="4" presStyleCnt="10"/>
      <dgm:spPr/>
    </dgm:pt>
    <dgm:pt modelId="{07FE253C-0C6C-324C-9162-63C90255EA1B}" type="pres">
      <dgm:prSet presAssocID="{F907640D-5FE6-450D-8FFC-B1D810BA05C0}" presName="horz1" presStyleCnt="0"/>
      <dgm:spPr/>
    </dgm:pt>
    <dgm:pt modelId="{A5ACD375-DE96-EA4B-96B3-267A982ED944}" type="pres">
      <dgm:prSet presAssocID="{F907640D-5FE6-450D-8FFC-B1D810BA05C0}" presName="tx1" presStyleLbl="revTx" presStyleIdx="4" presStyleCnt="10"/>
      <dgm:spPr/>
    </dgm:pt>
    <dgm:pt modelId="{E695944F-F3B4-A24C-8283-A2B90278721B}" type="pres">
      <dgm:prSet presAssocID="{F907640D-5FE6-450D-8FFC-B1D810BA05C0}" presName="vert1" presStyleCnt="0"/>
      <dgm:spPr/>
    </dgm:pt>
    <dgm:pt modelId="{D35D2485-5F2C-1448-9D42-91D8BBECC826}" type="pres">
      <dgm:prSet presAssocID="{AA369E0C-B9F9-4C99-866E-8D47F9118018}" presName="thickLine" presStyleLbl="alignNode1" presStyleIdx="5" presStyleCnt="10"/>
      <dgm:spPr/>
    </dgm:pt>
    <dgm:pt modelId="{8A98FE3C-C4B6-0F49-B9A8-664BA3B28536}" type="pres">
      <dgm:prSet presAssocID="{AA369E0C-B9F9-4C99-866E-8D47F9118018}" presName="horz1" presStyleCnt="0"/>
      <dgm:spPr/>
    </dgm:pt>
    <dgm:pt modelId="{E60DEA08-C3B4-3046-B738-C3A666725EF2}" type="pres">
      <dgm:prSet presAssocID="{AA369E0C-B9F9-4C99-866E-8D47F9118018}" presName="tx1" presStyleLbl="revTx" presStyleIdx="5" presStyleCnt="10"/>
      <dgm:spPr/>
    </dgm:pt>
    <dgm:pt modelId="{C70BD9DF-398B-7C41-8C53-275DB148451C}" type="pres">
      <dgm:prSet presAssocID="{AA369E0C-B9F9-4C99-866E-8D47F9118018}" presName="vert1" presStyleCnt="0"/>
      <dgm:spPr/>
    </dgm:pt>
    <dgm:pt modelId="{DC31B7B6-3C89-A040-96FB-5CBF9F5B8AFF}" type="pres">
      <dgm:prSet presAssocID="{D68A090D-82B7-834B-B8BE-4E0C0B63A4CF}" presName="thickLine" presStyleLbl="alignNode1" presStyleIdx="6" presStyleCnt="10"/>
      <dgm:spPr/>
    </dgm:pt>
    <dgm:pt modelId="{95FA18C7-7672-B249-9910-0DEA18FF9042}" type="pres">
      <dgm:prSet presAssocID="{D68A090D-82B7-834B-B8BE-4E0C0B63A4CF}" presName="horz1" presStyleCnt="0"/>
      <dgm:spPr/>
    </dgm:pt>
    <dgm:pt modelId="{57029095-F521-3044-BF98-E8E606C096CE}" type="pres">
      <dgm:prSet presAssocID="{D68A090D-82B7-834B-B8BE-4E0C0B63A4CF}" presName="tx1" presStyleLbl="revTx" presStyleIdx="6" presStyleCnt="10"/>
      <dgm:spPr/>
    </dgm:pt>
    <dgm:pt modelId="{CB53310A-F852-4745-B836-C2DB5392BDE0}" type="pres">
      <dgm:prSet presAssocID="{D68A090D-82B7-834B-B8BE-4E0C0B63A4CF}" presName="vert1" presStyleCnt="0"/>
      <dgm:spPr/>
    </dgm:pt>
    <dgm:pt modelId="{7E421944-3D41-FE49-9FB3-8233B26212C4}" type="pres">
      <dgm:prSet presAssocID="{CA5904E0-3AD7-45DE-AD6A-F1753E8C28C5}" presName="thickLine" presStyleLbl="alignNode1" presStyleIdx="7" presStyleCnt="10"/>
      <dgm:spPr/>
    </dgm:pt>
    <dgm:pt modelId="{F3AADEFA-A134-2746-A303-51AAF0638711}" type="pres">
      <dgm:prSet presAssocID="{CA5904E0-3AD7-45DE-AD6A-F1753E8C28C5}" presName="horz1" presStyleCnt="0"/>
      <dgm:spPr/>
    </dgm:pt>
    <dgm:pt modelId="{16514410-1F02-D64B-9BAA-66C105061ED1}" type="pres">
      <dgm:prSet presAssocID="{CA5904E0-3AD7-45DE-AD6A-F1753E8C28C5}" presName="tx1" presStyleLbl="revTx" presStyleIdx="7" presStyleCnt="10"/>
      <dgm:spPr/>
    </dgm:pt>
    <dgm:pt modelId="{09531180-C83C-0042-9418-BBA060B692BB}" type="pres">
      <dgm:prSet presAssocID="{CA5904E0-3AD7-45DE-AD6A-F1753E8C28C5}" presName="vert1" presStyleCnt="0"/>
      <dgm:spPr/>
    </dgm:pt>
    <dgm:pt modelId="{6C12C384-B6AC-264E-BB79-EC539BD069DA}" type="pres">
      <dgm:prSet presAssocID="{45ABE624-E590-4582-8E45-15D8C9408065}" presName="thickLine" presStyleLbl="alignNode1" presStyleIdx="8" presStyleCnt="10"/>
      <dgm:spPr/>
    </dgm:pt>
    <dgm:pt modelId="{B83A9A4A-6124-0E42-9DBD-563217CF0641}" type="pres">
      <dgm:prSet presAssocID="{45ABE624-E590-4582-8E45-15D8C9408065}" presName="horz1" presStyleCnt="0"/>
      <dgm:spPr/>
    </dgm:pt>
    <dgm:pt modelId="{90F5073B-893D-FC4E-B469-C77462C35AA9}" type="pres">
      <dgm:prSet presAssocID="{45ABE624-E590-4582-8E45-15D8C9408065}" presName="tx1" presStyleLbl="revTx" presStyleIdx="8" presStyleCnt="10"/>
      <dgm:spPr/>
    </dgm:pt>
    <dgm:pt modelId="{8D7AAE52-08DD-184F-ACC9-972DC3F0C512}" type="pres">
      <dgm:prSet presAssocID="{45ABE624-E590-4582-8E45-15D8C9408065}" presName="vert1" presStyleCnt="0"/>
      <dgm:spPr/>
    </dgm:pt>
    <dgm:pt modelId="{A05A0ED2-1758-9B46-A08C-22B1C714E728}" type="pres">
      <dgm:prSet presAssocID="{D84E7DBE-60F0-49A3-BC08-15BAB0BDA8A1}" presName="thickLine" presStyleLbl="alignNode1" presStyleIdx="9" presStyleCnt="10"/>
      <dgm:spPr/>
    </dgm:pt>
    <dgm:pt modelId="{514F94BA-5F61-4143-AD36-F10FD9F9AE6A}" type="pres">
      <dgm:prSet presAssocID="{D84E7DBE-60F0-49A3-BC08-15BAB0BDA8A1}" presName="horz1" presStyleCnt="0"/>
      <dgm:spPr/>
    </dgm:pt>
    <dgm:pt modelId="{9C949449-BCF7-024C-B412-4F8B3199388D}" type="pres">
      <dgm:prSet presAssocID="{D84E7DBE-60F0-49A3-BC08-15BAB0BDA8A1}" presName="tx1" presStyleLbl="revTx" presStyleIdx="9" presStyleCnt="10"/>
      <dgm:spPr/>
    </dgm:pt>
    <dgm:pt modelId="{751CB3DD-0BEE-C241-AE0D-D4AF01F1E3E4}" type="pres">
      <dgm:prSet presAssocID="{D84E7DBE-60F0-49A3-BC08-15BAB0BDA8A1}" presName="vert1" presStyleCnt="0"/>
      <dgm:spPr/>
    </dgm:pt>
  </dgm:ptLst>
  <dgm:cxnLst>
    <dgm:cxn modelId="{52A7C006-870A-44C1-83A8-A9416B8641EF}" srcId="{4D693E7C-76C0-4F36-AA52-2673675CCE3F}" destId="{F907640D-5FE6-450D-8FFC-B1D810BA05C0}" srcOrd="4" destOrd="0" parTransId="{C19356F0-FCF8-421F-81E7-2C412A47E565}" sibTransId="{15976384-D8CA-4FF5-8A60-330FF9B01E7C}"/>
    <dgm:cxn modelId="{890B200E-16EE-9B4C-AB83-6466A33E5EDE}" type="presOf" srcId="{CA5904E0-3AD7-45DE-AD6A-F1753E8C28C5}" destId="{16514410-1F02-D64B-9BAA-66C105061ED1}" srcOrd="0" destOrd="0" presId="urn:microsoft.com/office/officeart/2008/layout/LinedList"/>
    <dgm:cxn modelId="{CBBBF111-452E-7549-81F7-EAE03958E39D}" type="presOf" srcId="{D68A090D-82B7-834B-B8BE-4E0C0B63A4CF}" destId="{57029095-F521-3044-BF98-E8E606C096CE}" srcOrd="0" destOrd="0" presId="urn:microsoft.com/office/officeart/2008/layout/LinedList"/>
    <dgm:cxn modelId="{B6CD8D15-17C1-604A-95D0-A8AE06BDD1CD}" type="presOf" srcId="{AA369E0C-B9F9-4C99-866E-8D47F9118018}" destId="{E60DEA08-C3B4-3046-B738-C3A666725EF2}" srcOrd="0" destOrd="0" presId="urn:microsoft.com/office/officeart/2008/layout/LinedList"/>
    <dgm:cxn modelId="{AC6ABA28-30F2-49CD-8050-84414BE1C2F2}" srcId="{4D693E7C-76C0-4F36-AA52-2673675CCE3F}" destId="{94D0CE8F-7DA5-4D9D-BFC4-E7A84B83FF3B}" srcOrd="1" destOrd="0" parTransId="{FF379CC5-C8E1-4C74-83B4-01CE66ABAC30}" sibTransId="{49D3EE78-DB47-4343-863C-154419E9513F}"/>
    <dgm:cxn modelId="{9FD8BA36-D596-6348-9E0A-39972253BDF5}" type="presOf" srcId="{45ABE624-E590-4582-8E45-15D8C9408065}" destId="{90F5073B-893D-FC4E-B469-C77462C35AA9}" srcOrd="0" destOrd="0" presId="urn:microsoft.com/office/officeart/2008/layout/LinedList"/>
    <dgm:cxn modelId="{27AE824A-5BD6-4E44-814F-27769D03F390}" srcId="{4D693E7C-76C0-4F36-AA52-2673675CCE3F}" destId="{80D03EA1-641F-4A9A-BC93-5071D923ED15}" srcOrd="0" destOrd="0" parTransId="{368A20AD-0187-40D8-9733-701E71B28029}" sibTransId="{37764F11-4322-4458-80D1-EE2D939D22ED}"/>
    <dgm:cxn modelId="{86C16050-5E01-4029-9E6A-04F83571DE84}" srcId="{4D693E7C-76C0-4F36-AA52-2673675CCE3F}" destId="{CA5904E0-3AD7-45DE-AD6A-F1753E8C28C5}" srcOrd="7" destOrd="0" parTransId="{30832412-A59A-4CBE-BC91-54BBE951A8F6}" sibTransId="{D2E5C032-72FA-496C-B2D0-54A6B00803BC}"/>
    <dgm:cxn modelId="{C8DD7C57-1B4B-7C4F-8065-16462FBB6FC6}" type="presOf" srcId="{4D693E7C-76C0-4F36-AA52-2673675CCE3F}" destId="{238A8633-C450-C242-99FC-EDB5D072ED37}" srcOrd="0" destOrd="0" presId="urn:microsoft.com/office/officeart/2008/layout/LinedList"/>
    <dgm:cxn modelId="{02E9805E-A0A2-E246-B26C-150898FA984B}" type="presOf" srcId="{F907640D-5FE6-450D-8FFC-B1D810BA05C0}" destId="{A5ACD375-DE96-EA4B-96B3-267A982ED944}" srcOrd="0" destOrd="0" presId="urn:microsoft.com/office/officeart/2008/layout/LinedList"/>
    <dgm:cxn modelId="{D45F7C61-9152-6544-8851-B7E6EAA02191}" type="presOf" srcId="{80D03EA1-641F-4A9A-BC93-5071D923ED15}" destId="{EF986999-5CE2-F147-9E6D-BB0836E35F2B}" srcOrd="0" destOrd="0" presId="urn:microsoft.com/office/officeart/2008/layout/LinedList"/>
    <dgm:cxn modelId="{1089106C-7A3F-6544-8BFC-5180E1A0ED72}" type="presOf" srcId="{8B79850F-0861-46F4-AE49-D75AF6F6E302}" destId="{E902C8E7-352B-164E-A626-02B20EA9E82E}" srcOrd="0" destOrd="0" presId="urn:microsoft.com/office/officeart/2008/layout/LinedList"/>
    <dgm:cxn modelId="{A99E1886-2AD7-44F5-B6B2-807BDEEEB9C1}" srcId="{4D693E7C-76C0-4F36-AA52-2673675CCE3F}" destId="{D84E7DBE-60F0-49A3-BC08-15BAB0BDA8A1}" srcOrd="9" destOrd="0" parTransId="{81F8AB88-C826-47DA-9B38-1CC56B0F4358}" sibTransId="{03017A4F-0186-4E9F-B646-BFD1138E1B59}"/>
    <dgm:cxn modelId="{26A1F98A-28EB-EF49-AE57-E18D2A0DF6AD}" srcId="{4D693E7C-76C0-4F36-AA52-2673675CCE3F}" destId="{D68A090D-82B7-834B-B8BE-4E0C0B63A4CF}" srcOrd="6" destOrd="0" parTransId="{A5E87FDB-08CF-334A-A256-7633C1A25E19}" sibTransId="{F20F8479-C2FD-FE40-B205-362AB4B0CD15}"/>
    <dgm:cxn modelId="{2BB62094-D997-43D7-9783-3739770E1D8A}" srcId="{4D693E7C-76C0-4F36-AA52-2673675CCE3F}" destId="{45ABE624-E590-4582-8E45-15D8C9408065}" srcOrd="8" destOrd="0" parTransId="{1C1E9052-568A-4664-8FD3-6886939AA5ED}" sibTransId="{7E242DBE-8647-4286-8AC2-676D23F80064}"/>
    <dgm:cxn modelId="{892D6BBF-83A3-5E48-8D1B-390CD443C4F5}" type="presOf" srcId="{94D0CE8F-7DA5-4D9D-BFC4-E7A84B83FF3B}" destId="{36A104B7-58E8-DB44-BB01-703627E773C5}" srcOrd="0" destOrd="0" presId="urn:microsoft.com/office/officeart/2008/layout/LinedList"/>
    <dgm:cxn modelId="{B99347C3-A79A-434F-879C-8DFB02C63DFC}" srcId="{4D693E7C-76C0-4F36-AA52-2673675CCE3F}" destId="{7D7A882D-59A4-486C-B127-9B92C6EBAC28}" srcOrd="3" destOrd="0" parTransId="{40CD5888-62B5-490E-94CF-F8A1293C9A08}" sibTransId="{B4065F18-B77E-4DF5-8477-E486755041DD}"/>
    <dgm:cxn modelId="{D6F35CC7-2C40-ED48-B117-7F9E869A4DD3}" type="presOf" srcId="{D84E7DBE-60F0-49A3-BC08-15BAB0BDA8A1}" destId="{9C949449-BCF7-024C-B412-4F8B3199388D}" srcOrd="0" destOrd="0" presId="urn:microsoft.com/office/officeart/2008/layout/LinedList"/>
    <dgm:cxn modelId="{6F9C19DB-4F7B-7143-BDDB-C100E332D845}" type="presOf" srcId="{7D7A882D-59A4-486C-B127-9B92C6EBAC28}" destId="{07994B41-E18C-EB4E-868E-13FD838340A7}" srcOrd="0" destOrd="0" presId="urn:microsoft.com/office/officeart/2008/layout/LinedList"/>
    <dgm:cxn modelId="{0202C7DF-DB59-4C0B-B7DD-54B8E2189BCE}" srcId="{4D693E7C-76C0-4F36-AA52-2673675CCE3F}" destId="{AA369E0C-B9F9-4C99-866E-8D47F9118018}" srcOrd="5" destOrd="0" parTransId="{60B98C4E-FFF0-4391-9961-D88FCB370335}" sibTransId="{2865C7A9-3298-40B7-906F-1EA76000E5A4}"/>
    <dgm:cxn modelId="{18893CF5-3705-4BF5-BFC4-FD50D19420E3}" srcId="{4D693E7C-76C0-4F36-AA52-2673675CCE3F}" destId="{8B79850F-0861-46F4-AE49-D75AF6F6E302}" srcOrd="2" destOrd="0" parTransId="{B56A814C-8372-4948-9A00-32404DBDFD15}" sibTransId="{EDD36085-359C-4390-83B8-4450FADE005D}"/>
    <dgm:cxn modelId="{9A0DC313-0C98-4C43-B7C7-82D25D3255D9}" type="presParOf" srcId="{238A8633-C450-C242-99FC-EDB5D072ED37}" destId="{75928E8B-DEA9-C946-9C93-3ADA665B6DF4}" srcOrd="0" destOrd="0" presId="urn:microsoft.com/office/officeart/2008/layout/LinedList"/>
    <dgm:cxn modelId="{6342A873-2A81-6644-962C-379E024B39DD}" type="presParOf" srcId="{238A8633-C450-C242-99FC-EDB5D072ED37}" destId="{F10DBD4F-8044-C845-9709-8C5A1973E5B6}" srcOrd="1" destOrd="0" presId="urn:microsoft.com/office/officeart/2008/layout/LinedList"/>
    <dgm:cxn modelId="{5125C9FD-4915-BB4F-BE39-AF6DC50B80BF}" type="presParOf" srcId="{F10DBD4F-8044-C845-9709-8C5A1973E5B6}" destId="{EF986999-5CE2-F147-9E6D-BB0836E35F2B}" srcOrd="0" destOrd="0" presId="urn:microsoft.com/office/officeart/2008/layout/LinedList"/>
    <dgm:cxn modelId="{F780E609-1741-E84B-B901-137F9B948D32}" type="presParOf" srcId="{F10DBD4F-8044-C845-9709-8C5A1973E5B6}" destId="{8604FBF1-4DBF-B440-8820-062B35B5447F}" srcOrd="1" destOrd="0" presId="urn:microsoft.com/office/officeart/2008/layout/LinedList"/>
    <dgm:cxn modelId="{A812D62C-913F-9F48-BB15-DC0FBAC76C88}" type="presParOf" srcId="{238A8633-C450-C242-99FC-EDB5D072ED37}" destId="{4AC46461-F812-6345-A818-845D4440C873}" srcOrd="2" destOrd="0" presId="urn:microsoft.com/office/officeart/2008/layout/LinedList"/>
    <dgm:cxn modelId="{23D59696-E6D4-3049-A678-65436CDA8995}" type="presParOf" srcId="{238A8633-C450-C242-99FC-EDB5D072ED37}" destId="{2C8BAFF8-7142-024A-ADD7-E49FCF7C9F13}" srcOrd="3" destOrd="0" presId="urn:microsoft.com/office/officeart/2008/layout/LinedList"/>
    <dgm:cxn modelId="{E345C462-E087-A343-AE2E-564B6EC95711}" type="presParOf" srcId="{2C8BAFF8-7142-024A-ADD7-E49FCF7C9F13}" destId="{36A104B7-58E8-DB44-BB01-703627E773C5}" srcOrd="0" destOrd="0" presId="urn:microsoft.com/office/officeart/2008/layout/LinedList"/>
    <dgm:cxn modelId="{5D16FF51-C48D-5E47-AC00-F8C5E2E712B3}" type="presParOf" srcId="{2C8BAFF8-7142-024A-ADD7-E49FCF7C9F13}" destId="{C9543693-9604-6C49-894A-6E780653F949}" srcOrd="1" destOrd="0" presId="urn:microsoft.com/office/officeart/2008/layout/LinedList"/>
    <dgm:cxn modelId="{0ECD614E-C6F8-FB4D-A124-746B84A83C69}" type="presParOf" srcId="{238A8633-C450-C242-99FC-EDB5D072ED37}" destId="{002F3F4C-EC68-E04C-85E7-3A322FAF16EB}" srcOrd="4" destOrd="0" presId="urn:microsoft.com/office/officeart/2008/layout/LinedList"/>
    <dgm:cxn modelId="{2A12F617-C371-4A4B-B076-DFA1601289F2}" type="presParOf" srcId="{238A8633-C450-C242-99FC-EDB5D072ED37}" destId="{53C8B8A9-0FA3-3D47-AAC4-6D166C72F8BF}" srcOrd="5" destOrd="0" presId="urn:microsoft.com/office/officeart/2008/layout/LinedList"/>
    <dgm:cxn modelId="{DBD6F242-3D5F-4C47-BD08-783199DBB86D}" type="presParOf" srcId="{53C8B8A9-0FA3-3D47-AAC4-6D166C72F8BF}" destId="{E902C8E7-352B-164E-A626-02B20EA9E82E}" srcOrd="0" destOrd="0" presId="urn:microsoft.com/office/officeart/2008/layout/LinedList"/>
    <dgm:cxn modelId="{317462C2-43E8-6144-80AF-69BDB824295F}" type="presParOf" srcId="{53C8B8A9-0FA3-3D47-AAC4-6D166C72F8BF}" destId="{97F4D762-9AEA-2448-BD7A-11380D5BF168}" srcOrd="1" destOrd="0" presId="urn:microsoft.com/office/officeart/2008/layout/LinedList"/>
    <dgm:cxn modelId="{B55D7D1B-51DD-DB48-A788-A07240A556EE}" type="presParOf" srcId="{238A8633-C450-C242-99FC-EDB5D072ED37}" destId="{1B0184F6-C61B-774F-9670-6023183744DF}" srcOrd="6" destOrd="0" presId="urn:microsoft.com/office/officeart/2008/layout/LinedList"/>
    <dgm:cxn modelId="{3B8024FD-359C-4944-A329-5D1CF70463FC}" type="presParOf" srcId="{238A8633-C450-C242-99FC-EDB5D072ED37}" destId="{374CC9E8-68B5-BC40-A81B-B86ECE481423}" srcOrd="7" destOrd="0" presId="urn:microsoft.com/office/officeart/2008/layout/LinedList"/>
    <dgm:cxn modelId="{D3826B8A-9140-F14D-B082-0088DA68CC6B}" type="presParOf" srcId="{374CC9E8-68B5-BC40-A81B-B86ECE481423}" destId="{07994B41-E18C-EB4E-868E-13FD838340A7}" srcOrd="0" destOrd="0" presId="urn:microsoft.com/office/officeart/2008/layout/LinedList"/>
    <dgm:cxn modelId="{061AB79B-7D9A-B842-921C-0409EDF54424}" type="presParOf" srcId="{374CC9E8-68B5-BC40-A81B-B86ECE481423}" destId="{628E64BE-1AAB-D64C-98F7-C6C41CFB7DBD}" srcOrd="1" destOrd="0" presId="urn:microsoft.com/office/officeart/2008/layout/LinedList"/>
    <dgm:cxn modelId="{61A72855-D8D8-D04D-8B87-DB24B59EDE50}" type="presParOf" srcId="{238A8633-C450-C242-99FC-EDB5D072ED37}" destId="{CB5A523C-5A38-7245-B2D1-1FF5AA6FDB37}" srcOrd="8" destOrd="0" presId="urn:microsoft.com/office/officeart/2008/layout/LinedList"/>
    <dgm:cxn modelId="{2E242137-C051-214F-BA39-73DD07E34F9D}" type="presParOf" srcId="{238A8633-C450-C242-99FC-EDB5D072ED37}" destId="{07FE253C-0C6C-324C-9162-63C90255EA1B}" srcOrd="9" destOrd="0" presId="urn:microsoft.com/office/officeart/2008/layout/LinedList"/>
    <dgm:cxn modelId="{9AD9B25D-5DFB-8145-8471-4ED843C5F595}" type="presParOf" srcId="{07FE253C-0C6C-324C-9162-63C90255EA1B}" destId="{A5ACD375-DE96-EA4B-96B3-267A982ED944}" srcOrd="0" destOrd="0" presId="urn:microsoft.com/office/officeart/2008/layout/LinedList"/>
    <dgm:cxn modelId="{892EE245-9729-C347-A8DC-8954FDDB50F8}" type="presParOf" srcId="{07FE253C-0C6C-324C-9162-63C90255EA1B}" destId="{E695944F-F3B4-A24C-8283-A2B90278721B}" srcOrd="1" destOrd="0" presId="urn:microsoft.com/office/officeart/2008/layout/LinedList"/>
    <dgm:cxn modelId="{0BF76628-6519-B44C-A5EB-0FDEF20999D5}" type="presParOf" srcId="{238A8633-C450-C242-99FC-EDB5D072ED37}" destId="{D35D2485-5F2C-1448-9D42-91D8BBECC826}" srcOrd="10" destOrd="0" presId="urn:microsoft.com/office/officeart/2008/layout/LinedList"/>
    <dgm:cxn modelId="{4B0B2D24-9D3A-E44E-9301-F582C71B5E19}" type="presParOf" srcId="{238A8633-C450-C242-99FC-EDB5D072ED37}" destId="{8A98FE3C-C4B6-0F49-B9A8-664BA3B28536}" srcOrd="11" destOrd="0" presId="urn:microsoft.com/office/officeart/2008/layout/LinedList"/>
    <dgm:cxn modelId="{83695847-9DCB-1141-B814-61147EC4FFCC}" type="presParOf" srcId="{8A98FE3C-C4B6-0F49-B9A8-664BA3B28536}" destId="{E60DEA08-C3B4-3046-B738-C3A666725EF2}" srcOrd="0" destOrd="0" presId="urn:microsoft.com/office/officeart/2008/layout/LinedList"/>
    <dgm:cxn modelId="{35423C04-DA6B-E841-80A3-900ED0402059}" type="presParOf" srcId="{8A98FE3C-C4B6-0F49-B9A8-664BA3B28536}" destId="{C70BD9DF-398B-7C41-8C53-275DB148451C}" srcOrd="1" destOrd="0" presId="urn:microsoft.com/office/officeart/2008/layout/LinedList"/>
    <dgm:cxn modelId="{578DECEB-8447-1A4C-8CF6-B65AA6C9C38B}" type="presParOf" srcId="{238A8633-C450-C242-99FC-EDB5D072ED37}" destId="{DC31B7B6-3C89-A040-96FB-5CBF9F5B8AFF}" srcOrd="12" destOrd="0" presId="urn:microsoft.com/office/officeart/2008/layout/LinedList"/>
    <dgm:cxn modelId="{E41AEFCD-7394-3B41-9782-048658DB8665}" type="presParOf" srcId="{238A8633-C450-C242-99FC-EDB5D072ED37}" destId="{95FA18C7-7672-B249-9910-0DEA18FF9042}" srcOrd="13" destOrd="0" presId="urn:microsoft.com/office/officeart/2008/layout/LinedList"/>
    <dgm:cxn modelId="{6CA6C3FB-2CEE-E345-A471-DD85EA4B7046}" type="presParOf" srcId="{95FA18C7-7672-B249-9910-0DEA18FF9042}" destId="{57029095-F521-3044-BF98-E8E606C096CE}" srcOrd="0" destOrd="0" presId="urn:microsoft.com/office/officeart/2008/layout/LinedList"/>
    <dgm:cxn modelId="{28421C8A-8394-D141-A17B-BA863765D8D3}" type="presParOf" srcId="{95FA18C7-7672-B249-9910-0DEA18FF9042}" destId="{CB53310A-F852-4745-B836-C2DB5392BDE0}" srcOrd="1" destOrd="0" presId="urn:microsoft.com/office/officeart/2008/layout/LinedList"/>
    <dgm:cxn modelId="{6905041B-6B22-9A45-B527-22DFCA54D98B}" type="presParOf" srcId="{238A8633-C450-C242-99FC-EDB5D072ED37}" destId="{7E421944-3D41-FE49-9FB3-8233B26212C4}" srcOrd="14" destOrd="0" presId="urn:microsoft.com/office/officeart/2008/layout/LinedList"/>
    <dgm:cxn modelId="{37F3442B-1DF5-074F-9319-E1DC3143CC0F}" type="presParOf" srcId="{238A8633-C450-C242-99FC-EDB5D072ED37}" destId="{F3AADEFA-A134-2746-A303-51AAF0638711}" srcOrd="15" destOrd="0" presId="urn:microsoft.com/office/officeart/2008/layout/LinedList"/>
    <dgm:cxn modelId="{0D12FA45-E5C9-9744-AC91-CC4D5F15CD58}" type="presParOf" srcId="{F3AADEFA-A134-2746-A303-51AAF0638711}" destId="{16514410-1F02-D64B-9BAA-66C105061ED1}" srcOrd="0" destOrd="0" presId="urn:microsoft.com/office/officeart/2008/layout/LinedList"/>
    <dgm:cxn modelId="{2DEFB391-2E7B-4B46-9C1A-B3C62779AC90}" type="presParOf" srcId="{F3AADEFA-A134-2746-A303-51AAF0638711}" destId="{09531180-C83C-0042-9418-BBA060B692BB}" srcOrd="1" destOrd="0" presId="urn:microsoft.com/office/officeart/2008/layout/LinedList"/>
    <dgm:cxn modelId="{2A29C5C0-039F-564E-95F2-762AF89465DE}" type="presParOf" srcId="{238A8633-C450-C242-99FC-EDB5D072ED37}" destId="{6C12C384-B6AC-264E-BB79-EC539BD069DA}" srcOrd="16" destOrd="0" presId="urn:microsoft.com/office/officeart/2008/layout/LinedList"/>
    <dgm:cxn modelId="{F815FE0E-DA9C-F14E-894B-3B3ADD7B0D0D}" type="presParOf" srcId="{238A8633-C450-C242-99FC-EDB5D072ED37}" destId="{B83A9A4A-6124-0E42-9DBD-563217CF0641}" srcOrd="17" destOrd="0" presId="urn:microsoft.com/office/officeart/2008/layout/LinedList"/>
    <dgm:cxn modelId="{554870E1-E923-2A44-AF42-39F5CD16BF65}" type="presParOf" srcId="{B83A9A4A-6124-0E42-9DBD-563217CF0641}" destId="{90F5073B-893D-FC4E-B469-C77462C35AA9}" srcOrd="0" destOrd="0" presId="urn:microsoft.com/office/officeart/2008/layout/LinedList"/>
    <dgm:cxn modelId="{AC9F29C2-4CAF-8748-A777-1C8588DD58CD}" type="presParOf" srcId="{B83A9A4A-6124-0E42-9DBD-563217CF0641}" destId="{8D7AAE52-08DD-184F-ACC9-972DC3F0C512}" srcOrd="1" destOrd="0" presId="urn:microsoft.com/office/officeart/2008/layout/LinedList"/>
    <dgm:cxn modelId="{EC0653D9-CBAB-3040-8F7D-DBC84FA3FE8B}" type="presParOf" srcId="{238A8633-C450-C242-99FC-EDB5D072ED37}" destId="{A05A0ED2-1758-9B46-A08C-22B1C714E728}" srcOrd="18" destOrd="0" presId="urn:microsoft.com/office/officeart/2008/layout/LinedList"/>
    <dgm:cxn modelId="{874AD57B-603E-A04D-9EB1-83E11F929876}" type="presParOf" srcId="{238A8633-C450-C242-99FC-EDB5D072ED37}" destId="{514F94BA-5F61-4143-AD36-F10FD9F9AE6A}" srcOrd="19" destOrd="0" presId="urn:microsoft.com/office/officeart/2008/layout/LinedList"/>
    <dgm:cxn modelId="{DCE9A60D-BDCA-5147-B41C-AD5E5975715E}" type="presParOf" srcId="{514F94BA-5F61-4143-AD36-F10FD9F9AE6A}" destId="{9C949449-BCF7-024C-B412-4F8B3199388D}" srcOrd="0" destOrd="0" presId="urn:microsoft.com/office/officeart/2008/layout/LinedList"/>
    <dgm:cxn modelId="{CC081181-9C9C-2F4D-969D-B9DC44C42D7B}" type="presParOf" srcId="{514F94BA-5F61-4143-AD36-F10FD9F9AE6A}" destId="{751CB3DD-0BEE-C241-AE0D-D4AF01F1E3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5C0E89-0D8B-4F11-88F0-65593C31C3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D2C28F-BF77-4B91-A968-6B10AD6AD8B4}">
      <dgm:prSet/>
      <dgm:spPr/>
      <dgm:t>
        <a:bodyPr/>
        <a:lstStyle/>
        <a:p>
          <a:r>
            <a:rPr lang="en-US"/>
            <a:t>Underreporting possible in some years.</a:t>
          </a:r>
        </a:p>
      </dgm:t>
    </dgm:pt>
    <dgm:pt modelId="{39B8D584-59BA-42F8-8377-6F96496595BD}" type="parTrans" cxnId="{4128BD02-AB3F-47E0-BB93-D543F0F173A6}">
      <dgm:prSet/>
      <dgm:spPr/>
      <dgm:t>
        <a:bodyPr/>
        <a:lstStyle/>
        <a:p>
          <a:endParaRPr lang="en-US"/>
        </a:p>
      </dgm:t>
    </dgm:pt>
    <dgm:pt modelId="{09E20ACC-FA6A-4C48-84F3-7B22C353A7B4}" type="sibTrans" cxnId="{4128BD02-AB3F-47E0-BB93-D543F0F173A6}">
      <dgm:prSet/>
      <dgm:spPr/>
      <dgm:t>
        <a:bodyPr/>
        <a:lstStyle/>
        <a:p>
          <a:endParaRPr lang="en-US"/>
        </a:p>
      </dgm:t>
    </dgm:pt>
    <dgm:pt modelId="{877002D3-AE9E-4C66-BAE5-51837B8BDCF9}">
      <dgm:prSet/>
      <dgm:spPr/>
      <dgm:t>
        <a:bodyPr/>
        <a:lstStyle/>
        <a:p>
          <a:r>
            <a:rPr lang="en-US"/>
            <a:t>2021 data incomplete.</a:t>
          </a:r>
        </a:p>
      </dgm:t>
    </dgm:pt>
    <dgm:pt modelId="{A87E8294-0F49-44F0-8442-DF3CBDA996DF}" type="parTrans" cxnId="{EE3369A4-66B8-4677-88F4-4D6B5ACE875F}">
      <dgm:prSet/>
      <dgm:spPr/>
      <dgm:t>
        <a:bodyPr/>
        <a:lstStyle/>
        <a:p>
          <a:endParaRPr lang="en-US"/>
        </a:p>
      </dgm:t>
    </dgm:pt>
    <dgm:pt modelId="{25895040-D96D-40AE-8DEA-1BB390A34822}" type="sibTrans" cxnId="{EE3369A4-66B8-4677-88F4-4D6B5ACE875F}">
      <dgm:prSet/>
      <dgm:spPr/>
      <dgm:t>
        <a:bodyPr/>
        <a:lstStyle/>
        <a:p>
          <a:endParaRPr lang="en-US"/>
        </a:p>
      </dgm:t>
    </dgm:pt>
    <dgm:pt modelId="{B53A1B56-AFC8-49F2-A923-2D77E71A5CEB}">
      <dgm:prSet/>
      <dgm:spPr/>
      <dgm:t>
        <a:bodyPr/>
        <a:lstStyle/>
        <a:p>
          <a:r>
            <a:rPr lang="en-US"/>
            <a:t>Police reporting practices may introduce bias.</a:t>
          </a:r>
        </a:p>
      </dgm:t>
    </dgm:pt>
    <dgm:pt modelId="{C1C1CB9E-2885-4703-9D7D-668288D18135}" type="parTrans" cxnId="{2332F2EE-A736-47BA-A69C-0ADB20F8EC2D}">
      <dgm:prSet/>
      <dgm:spPr/>
      <dgm:t>
        <a:bodyPr/>
        <a:lstStyle/>
        <a:p>
          <a:endParaRPr lang="en-US"/>
        </a:p>
      </dgm:t>
    </dgm:pt>
    <dgm:pt modelId="{66A2A8BD-45A1-4D1D-8780-493B1A378829}" type="sibTrans" cxnId="{2332F2EE-A736-47BA-A69C-0ADB20F8EC2D}">
      <dgm:prSet/>
      <dgm:spPr/>
      <dgm:t>
        <a:bodyPr/>
        <a:lstStyle/>
        <a:p>
          <a:endParaRPr lang="en-US"/>
        </a:p>
      </dgm:t>
    </dgm:pt>
    <dgm:pt modelId="{D9DBC335-D7F3-4C28-AD3C-539291FD623B}">
      <dgm:prSet/>
      <dgm:spPr/>
      <dgm:t>
        <a:bodyPr/>
        <a:lstStyle/>
        <a:p>
          <a:r>
            <a:rPr lang="en-US"/>
            <a:t>Missing broader social/economic context.</a:t>
          </a:r>
        </a:p>
      </dgm:t>
    </dgm:pt>
    <dgm:pt modelId="{06FE581C-19DA-4894-9A34-3EC64090BFE1}" type="parTrans" cxnId="{9A64B40F-4200-4F62-B5A4-E33F47CA083B}">
      <dgm:prSet/>
      <dgm:spPr/>
      <dgm:t>
        <a:bodyPr/>
        <a:lstStyle/>
        <a:p>
          <a:endParaRPr lang="en-US"/>
        </a:p>
      </dgm:t>
    </dgm:pt>
    <dgm:pt modelId="{EBD3D932-23BB-4F74-82A8-EDFAB38792A8}" type="sibTrans" cxnId="{9A64B40F-4200-4F62-B5A4-E33F47CA083B}">
      <dgm:prSet/>
      <dgm:spPr/>
      <dgm:t>
        <a:bodyPr/>
        <a:lstStyle/>
        <a:p>
          <a:endParaRPr lang="en-US"/>
        </a:p>
      </dgm:t>
    </dgm:pt>
    <dgm:pt modelId="{EAF12C2D-CB05-D645-AEB5-C7D6385C55E7}" type="pres">
      <dgm:prSet presAssocID="{665C0E89-0D8B-4F11-88F0-65593C31C3F4}" presName="linear" presStyleCnt="0">
        <dgm:presLayoutVars>
          <dgm:animLvl val="lvl"/>
          <dgm:resizeHandles val="exact"/>
        </dgm:presLayoutVars>
      </dgm:prSet>
      <dgm:spPr/>
    </dgm:pt>
    <dgm:pt modelId="{F388F9A7-3DBE-614B-B194-E71910F6700D}" type="pres">
      <dgm:prSet presAssocID="{26D2C28F-BF77-4B91-A968-6B10AD6AD8B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27B876D-541C-9C4C-9F5B-23F9CE6E67A8}" type="pres">
      <dgm:prSet presAssocID="{09E20ACC-FA6A-4C48-84F3-7B22C353A7B4}" presName="spacer" presStyleCnt="0"/>
      <dgm:spPr/>
    </dgm:pt>
    <dgm:pt modelId="{2857127C-734C-B04B-9E25-C922B3110CD0}" type="pres">
      <dgm:prSet presAssocID="{877002D3-AE9E-4C66-BAE5-51837B8BDCF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7D668C7-BA28-C74A-ADEF-01A19C55742D}" type="pres">
      <dgm:prSet presAssocID="{25895040-D96D-40AE-8DEA-1BB390A34822}" presName="spacer" presStyleCnt="0"/>
      <dgm:spPr/>
    </dgm:pt>
    <dgm:pt modelId="{CE941AA2-EB77-CE4B-A80E-AEA09CF9EBC4}" type="pres">
      <dgm:prSet presAssocID="{B53A1B56-AFC8-49F2-A923-2D77E71A5CE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3CD28C-C1E6-D44E-92F1-894319D5C617}" type="pres">
      <dgm:prSet presAssocID="{66A2A8BD-45A1-4D1D-8780-493B1A378829}" presName="spacer" presStyleCnt="0"/>
      <dgm:spPr/>
    </dgm:pt>
    <dgm:pt modelId="{0CD903E4-B46D-7F40-AA9B-D39CCED8C82A}" type="pres">
      <dgm:prSet presAssocID="{D9DBC335-D7F3-4C28-AD3C-539291FD623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128BD02-AB3F-47E0-BB93-D543F0F173A6}" srcId="{665C0E89-0D8B-4F11-88F0-65593C31C3F4}" destId="{26D2C28F-BF77-4B91-A968-6B10AD6AD8B4}" srcOrd="0" destOrd="0" parTransId="{39B8D584-59BA-42F8-8377-6F96496595BD}" sibTransId="{09E20ACC-FA6A-4C48-84F3-7B22C353A7B4}"/>
    <dgm:cxn modelId="{535EF609-42F3-3640-9362-BF1117235848}" type="presOf" srcId="{665C0E89-0D8B-4F11-88F0-65593C31C3F4}" destId="{EAF12C2D-CB05-D645-AEB5-C7D6385C55E7}" srcOrd="0" destOrd="0" presId="urn:microsoft.com/office/officeart/2005/8/layout/vList2"/>
    <dgm:cxn modelId="{9A64B40F-4200-4F62-B5A4-E33F47CA083B}" srcId="{665C0E89-0D8B-4F11-88F0-65593C31C3F4}" destId="{D9DBC335-D7F3-4C28-AD3C-539291FD623B}" srcOrd="3" destOrd="0" parTransId="{06FE581C-19DA-4894-9A34-3EC64090BFE1}" sibTransId="{EBD3D932-23BB-4F74-82A8-EDFAB38792A8}"/>
    <dgm:cxn modelId="{F108A527-C3D9-924A-AE7A-C4C6FE9A0709}" type="presOf" srcId="{877002D3-AE9E-4C66-BAE5-51837B8BDCF9}" destId="{2857127C-734C-B04B-9E25-C922B3110CD0}" srcOrd="0" destOrd="0" presId="urn:microsoft.com/office/officeart/2005/8/layout/vList2"/>
    <dgm:cxn modelId="{FF725384-138F-4149-B605-1101F81EFF81}" type="presOf" srcId="{D9DBC335-D7F3-4C28-AD3C-539291FD623B}" destId="{0CD903E4-B46D-7F40-AA9B-D39CCED8C82A}" srcOrd="0" destOrd="0" presId="urn:microsoft.com/office/officeart/2005/8/layout/vList2"/>
    <dgm:cxn modelId="{EA3B5E8E-D74E-744A-A0B7-0DFBCDD3D3DE}" type="presOf" srcId="{26D2C28F-BF77-4B91-A968-6B10AD6AD8B4}" destId="{F388F9A7-3DBE-614B-B194-E71910F6700D}" srcOrd="0" destOrd="0" presId="urn:microsoft.com/office/officeart/2005/8/layout/vList2"/>
    <dgm:cxn modelId="{EBA9F294-7BEA-C34D-9123-EFAB61F053AC}" type="presOf" srcId="{B53A1B56-AFC8-49F2-A923-2D77E71A5CEB}" destId="{CE941AA2-EB77-CE4B-A80E-AEA09CF9EBC4}" srcOrd="0" destOrd="0" presId="urn:microsoft.com/office/officeart/2005/8/layout/vList2"/>
    <dgm:cxn modelId="{EE3369A4-66B8-4677-88F4-4D6B5ACE875F}" srcId="{665C0E89-0D8B-4F11-88F0-65593C31C3F4}" destId="{877002D3-AE9E-4C66-BAE5-51837B8BDCF9}" srcOrd="1" destOrd="0" parTransId="{A87E8294-0F49-44F0-8442-DF3CBDA996DF}" sibTransId="{25895040-D96D-40AE-8DEA-1BB390A34822}"/>
    <dgm:cxn modelId="{2332F2EE-A736-47BA-A69C-0ADB20F8EC2D}" srcId="{665C0E89-0D8B-4F11-88F0-65593C31C3F4}" destId="{B53A1B56-AFC8-49F2-A923-2D77E71A5CEB}" srcOrd="2" destOrd="0" parTransId="{C1C1CB9E-2885-4703-9D7D-668288D18135}" sibTransId="{66A2A8BD-45A1-4D1D-8780-493B1A378829}"/>
    <dgm:cxn modelId="{8DB5D787-73D0-B448-894F-5E7CCDB7743F}" type="presParOf" srcId="{EAF12C2D-CB05-D645-AEB5-C7D6385C55E7}" destId="{F388F9A7-3DBE-614B-B194-E71910F6700D}" srcOrd="0" destOrd="0" presId="urn:microsoft.com/office/officeart/2005/8/layout/vList2"/>
    <dgm:cxn modelId="{D0E107AE-E981-3847-8F16-75177482031D}" type="presParOf" srcId="{EAF12C2D-CB05-D645-AEB5-C7D6385C55E7}" destId="{D27B876D-541C-9C4C-9F5B-23F9CE6E67A8}" srcOrd="1" destOrd="0" presId="urn:microsoft.com/office/officeart/2005/8/layout/vList2"/>
    <dgm:cxn modelId="{E1AAC071-C2BF-C640-BD82-CE7451A6AF07}" type="presParOf" srcId="{EAF12C2D-CB05-D645-AEB5-C7D6385C55E7}" destId="{2857127C-734C-B04B-9E25-C922B3110CD0}" srcOrd="2" destOrd="0" presId="urn:microsoft.com/office/officeart/2005/8/layout/vList2"/>
    <dgm:cxn modelId="{BCF871D8-A46C-784D-B44F-2D2C5A3ACC6F}" type="presParOf" srcId="{EAF12C2D-CB05-D645-AEB5-C7D6385C55E7}" destId="{07D668C7-BA28-C74A-ADEF-01A19C55742D}" srcOrd="3" destOrd="0" presId="urn:microsoft.com/office/officeart/2005/8/layout/vList2"/>
    <dgm:cxn modelId="{38EFD601-80AC-684B-8F6F-6D77FBEA3D7D}" type="presParOf" srcId="{EAF12C2D-CB05-D645-AEB5-C7D6385C55E7}" destId="{CE941AA2-EB77-CE4B-A80E-AEA09CF9EBC4}" srcOrd="4" destOrd="0" presId="urn:microsoft.com/office/officeart/2005/8/layout/vList2"/>
    <dgm:cxn modelId="{AE642451-9A69-5244-80B3-B4DF0A1EB8AC}" type="presParOf" srcId="{EAF12C2D-CB05-D645-AEB5-C7D6385C55E7}" destId="{BE3CD28C-C1E6-D44E-92F1-894319D5C617}" srcOrd="5" destOrd="0" presId="urn:microsoft.com/office/officeart/2005/8/layout/vList2"/>
    <dgm:cxn modelId="{95F35C16-FBE2-2D42-8599-0C1BCDF5B42B}" type="presParOf" srcId="{EAF12C2D-CB05-D645-AEB5-C7D6385C55E7}" destId="{0CD903E4-B46D-7F40-AA9B-D39CCED8C8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E6D048-2DDA-41CC-9D23-2C9ABF75970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30EDC1-815E-4BD6-A9FA-857AD88A9D70}">
      <dgm:prSet/>
      <dgm:spPr/>
      <dgm:t>
        <a:bodyPr/>
        <a:lstStyle/>
        <a:p>
          <a:r>
            <a:rPr lang="en-US"/>
            <a:t>Brooklyn consistently records the most shootings.</a:t>
          </a:r>
        </a:p>
      </dgm:t>
    </dgm:pt>
    <dgm:pt modelId="{F24B79E9-A5F7-43E0-972E-2BBF2880B898}" type="parTrans" cxnId="{7AFD1774-F32C-42B7-8BC3-808EBA1BAE40}">
      <dgm:prSet/>
      <dgm:spPr/>
      <dgm:t>
        <a:bodyPr/>
        <a:lstStyle/>
        <a:p>
          <a:endParaRPr lang="en-US"/>
        </a:p>
      </dgm:t>
    </dgm:pt>
    <dgm:pt modelId="{21478DD1-06D0-4BF0-9564-3EE3CE64C313}" type="sibTrans" cxnId="{7AFD1774-F32C-42B7-8BC3-808EBA1BAE40}">
      <dgm:prSet/>
      <dgm:spPr/>
      <dgm:t>
        <a:bodyPr/>
        <a:lstStyle/>
        <a:p>
          <a:endParaRPr lang="en-US"/>
        </a:p>
      </dgm:t>
    </dgm:pt>
    <dgm:pt modelId="{39106333-323B-43B0-9F18-C789FF1E215E}">
      <dgm:prSet/>
      <dgm:spPr/>
      <dgm:t>
        <a:bodyPr/>
        <a:lstStyle/>
        <a:p>
          <a:r>
            <a:rPr lang="en-US"/>
            <a:t>Bronx follows closely behind.</a:t>
          </a:r>
        </a:p>
      </dgm:t>
    </dgm:pt>
    <dgm:pt modelId="{6688E589-65C1-451E-AFCB-64F55634DEA7}" type="parTrans" cxnId="{06833F24-6134-440C-A635-B344CB110D33}">
      <dgm:prSet/>
      <dgm:spPr/>
      <dgm:t>
        <a:bodyPr/>
        <a:lstStyle/>
        <a:p>
          <a:endParaRPr lang="en-US"/>
        </a:p>
      </dgm:t>
    </dgm:pt>
    <dgm:pt modelId="{10068C4E-2227-44BF-A9C0-03AAFF6D0EA7}" type="sibTrans" cxnId="{06833F24-6134-440C-A635-B344CB110D33}">
      <dgm:prSet/>
      <dgm:spPr/>
      <dgm:t>
        <a:bodyPr/>
        <a:lstStyle/>
        <a:p>
          <a:endParaRPr lang="en-US"/>
        </a:p>
      </dgm:t>
    </dgm:pt>
    <dgm:pt modelId="{94E39516-C7BC-40D4-BAED-B0D6D9F60000}">
      <dgm:prSet/>
      <dgm:spPr/>
      <dgm:t>
        <a:bodyPr/>
        <a:lstStyle/>
        <a:p>
          <a:r>
            <a:rPr lang="en-US"/>
            <a:t>Queens and Manhattan are mid-range.</a:t>
          </a:r>
        </a:p>
      </dgm:t>
    </dgm:pt>
    <dgm:pt modelId="{7807E1F1-B5AE-4EB5-9B38-05C94C28E80B}" type="parTrans" cxnId="{9B4A47EB-9199-42ED-8337-3FCDD5DDD7E1}">
      <dgm:prSet/>
      <dgm:spPr/>
      <dgm:t>
        <a:bodyPr/>
        <a:lstStyle/>
        <a:p>
          <a:endParaRPr lang="en-US"/>
        </a:p>
      </dgm:t>
    </dgm:pt>
    <dgm:pt modelId="{02C4BA3D-4770-424E-BACA-3DED08E75B1E}" type="sibTrans" cxnId="{9B4A47EB-9199-42ED-8337-3FCDD5DDD7E1}">
      <dgm:prSet/>
      <dgm:spPr/>
      <dgm:t>
        <a:bodyPr/>
        <a:lstStyle/>
        <a:p>
          <a:endParaRPr lang="en-US"/>
        </a:p>
      </dgm:t>
    </dgm:pt>
    <dgm:pt modelId="{65DF2964-E05E-4B73-A19F-D60F87A48A54}">
      <dgm:prSet/>
      <dgm:spPr/>
      <dgm:t>
        <a:bodyPr/>
        <a:lstStyle/>
        <a:p>
          <a:r>
            <a:rPr lang="en-US" dirty="0"/>
            <a:t>Staten Island consistently lowest.</a:t>
          </a:r>
        </a:p>
      </dgm:t>
    </dgm:pt>
    <dgm:pt modelId="{ADDD81A2-E32E-48FD-9EE6-56CDE777367F}" type="parTrans" cxnId="{F60A677B-A111-4784-BF24-9939243577B7}">
      <dgm:prSet/>
      <dgm:spPr/>
      <dgm:t>
        <a:bodyPr/>
        <a:lstStyle/>
        <a:p>
          <a:endParaRPr lang="en-US"/>
        </a:p>
      </dgm:t>
    </dgm:pt>
    <dgm:pt modelId="{D9B6B273-DA80-4A6E-ADF0-3C36D193406E}" type="sibTrans" cxnId="{F60A677B-A111-4784-BF24-9939243577B7}">
      <dgm:prSet/>
      <dgm:spPr/>
      <dgm:t>
        <a:bodyPr/>
        <a:lstStyle/>
        <a:p>
          <a:endParaRPr lang="en-US"/>
        </a:p>
      </dgm:t>
    </dgm:pt>
    <dgm:pt modelId="{E264E111-CA1E-B84B-9E18-F295934A4EC9}">
      <dgm:prSet/>
      <dgm:spPr/>
      <dgm:t>
        <a:bodyPr/>
        <a:lstStyle/>
        <a:p>
          <a:r>
            <a:rPr lang="en-US" dirty="0"/>
            <a:t>Brooklyn consistently highest, often double Staten Island.</a:t>
          </a:r>
        </a:p>
      </dgm:t>
    </dgm:pt>
    <dgm:pt modelId="{F6AECA7E-CCE2-6540-B737-22D0D5AC45C2}" type="parTrans" cxnId="{2E5D5471-D549-CC41-A343-209316DD2964}">
      <dgm:prSet/>
      <dgm:spPr/>
      <dgm:t>
        <a:bodyPr/>
        <a:lstStyle/>
        <a:p>
          <a:endParaRPr lang="en-US"/>
        </a:p>
      </dgm:t>
    </dgm:pt>
    <dgm:pt modelId="{808E46E8-20EC-4543-B123-69B8AD8D690A}" type="sibTrans" cxnId="{2E5D5471-D549-CC41-A343-209316DD2964}">
      <dgm:prSet/>
      <dgm:spPr/>
      <dgm:t>
        <a:bodyPr/>
        <a:lstStyle/>
        <a:p>
          <a:endParaRPr lang="en-US"/>
        </a:p>
      </dgm:t>
    </dgm:pt>
    <dgm:pt modelId="{C46B641A-2120-DD4C-8EB4-641079FF1200}" type="pres">
      <dgm:prSet presAssocID="{CBE6D048-2DDA-41CC-9D23-2C9ABF759702}" presName="outerComposite" presStyleCnt="0">
        <dgm:presLayoutVars>
          <dgm:chMax val="5"/>
          <dgm:dir/>
          <dgm:resizeHandles val="exact"/>
        </dgm:presLayoutVars>
      </dgm:prSet>
      <dgm:spPr/>
    </dgm:pt>
    <dgm:pt modelId="{1E058C66-2EF9-974A-A908-4DDE6D807F48}" type="pres">
      <dgm:prSet presAssocID="{CBE6D048-2DDA-41CC-9D23-2C9ABF759702}" presName="dummyMaxCanvas" presStyleCnt="0">
        <dgm:presLayoutVars/>
      </dgm:prSet>
      <dgm:spPr/>
    </dgm:pt>
    <dgm:pt modelId="{ABD74A24-8681-9A4E-8131-DDB40D903287}" type="pres">
      <dgm:prSet presAssocID="{CBE6D048-2DDA-41CC-9D23-2C9ABF759702}" presName="FiveNodes_1" presStyleLbl="node1" presStyleIdx="0" presStyleCnt="5">
        <dgm:presLayoutVars>
          <dgm:bulletEnabled val="1"/>
        </dgm:presLayoutVars>
      </dgm:prSet>
      <dgm:spPr/>
    </dgm:pt>
    <dgm:pt modelId="{A498523B-4162-9744-ACFF-53079FFF2EE0}" type="pres">
      <dgm:prSet presAssocID="{CBE6D048-2DDA-41CC-9D23-2C9ABF759702}" presName="FiveNodes_2" presStyleLbl="node1" presStyleIdx="1" presStyleCnt="5">
        <dgm:presLayoutVars>
          <dgm:bulletEnabled val="1"/>
        </dgm:presLayoutVars>
      </dgm:prSet>
      <dgm:spPr/>
    </dgm:pt>
    <dgm:pt modelId="{BBD9CBB5-7324-D04A-BBD2-0BC37E87E375}" type="pres">
      <dgm:prSet presAssocID="{CBE6D048-2DDA-41CC-9D23-2C9ABF759702}" presName="FiveNodes_3" presStyleLbl="node1" presStyleIdx="2" presStyleCnt="5">
        <dgm:presLayoutVars>
          <dgm:bulletEnabled val="1"/>
        </dgm:presLayoutVars>
      </dgm:prSet>
      <dgm:spPr/>
    </dgm:pt>
    <dgm:pt modelId="{B74EE070-C81D-9B49-9C7C-D6EC40CD6F0B}" type="pres">
      <dgm:prSet presAssocID="{CBE6D048-2DDA-41CC-9D23-2C9ABF759702}" presName="FiveNodes_4" presStyleLbl="node1" presStyleIdx="3" presStyleCnt="5">
        <dgm:presLayoutVars>
          <dgm:bulletEnabled val="1"/>
        </dgm:presLayoutVars>
      </dgm:prSet>
      <dgm:spPr/>
    </dgm:pt>
    <dgm:pt modelId="{7562273B-9830-A24F-9081-664B995F63A4}" type="pres">
      <dgm:prSet presAssocID="{CBE6D048-2DDA-41CC-9D23-2C9ABF759702}" presName="FiveNodes_5" presStyleLbl="node1" presStyleIdx="4" presStyleCnt="5">
        <dgm:presLayoutVars>
          <dgm:bulletEnabled val="1"/>
        </dgm:presLayoutVars>
      </dgm:prSet>
      <dgm:spPr/>
    </dgm:pt>
    <dgm:pt modelId="{B4BB9704-E154-4F4B-ABD1-0508DE54435F}" type="pres">
      <dgm:prSet presAssocID="{CBE6D048-2DDA-41CC-9D23-2C9ABF759702}" presName="FiveConn_1-2" presStyleLbl="fgAccFollowNode1" presStyleIdx="0" presStyleCnt="4">
        <dgm:presLayoutVars>
          <dgm:bulletEnabled val="1"/>
        </dgm:presLayoutVars>
      </dgm:prSet>
      <dgm:spPr/>
    </dgm:pt>
    <dgm:pt modelId="{A17AB5DF-D3C3-2349-AADB-35F3EDCA8ED0}" type="pres">
      <dgm:prSet presAssocID="{CBE6D048-2DDA-41CC-9D23-2C9ABF759702}" presName="FiveConn_2-3" presStyleLbl="fgAccFollowNode1" presStyleIdx="1" presStyleCnt="4">
        <dgm:presLayoutVars>
          <dgm:bulletEnabled val="1"/>
        </dgm:presLayoutVars>
      </dgm:prSet>
      <dgm:spPr/>
    </dgm:pt>
    <dgm:pt modelId="{2F26D6A1-3F7B-9F4E-85BE-86FFEA177C7F}" type="pres">
      <dgm:prSet presAssocID="{CBE6D048-2DDA-41CC-9D23-2C9ABF759702}" presName="FiveConn_3-4" presStyleLbl="fgAccFollowNode1" presStyleIdx="2" presStyleCnt="4">
        <dgm:presLayoutVars>
          <dgm:bulletEnabled val="1"/>
        </dgm:presLayoutVars>
      </dgm:prSet>
      <dgm:spPr/>
    </dgm:pt>
    <dgm:pt modelId="{769E286D-57AA-B64A-BC4B-9BEB27116EFA}" type="pres">
      <dgm:prSet presAssocID="{CBE6D048-2DDA-41CC-9D23-2C9ABF759702}" presName="FiveConn_4-5" presStyleLbl="fgAccFollowNode1" presStyleIdx="3" presStyleCnt="4">
        <dgm:presLayoutVars>
          <dgm:bulletEnabled val="1"/>
        </dgm:presLayoutVars>
      </dgm:prSet>
      <dgm:spPr/>
    </dgm:pt>
    <dgm:pt modelId="{CCB6EA55-35EF-BD4B-A096-0C44ED0968E3}" type="pres">
      <dgm:prSet presAssocID="{CBE6D048-2DDA-41CC-9D23-2C9ABF759702}" presName="FiveNodes_1_text" presStyleLbl="node1" presStyleIdx="4" presStyleCnt="5">
        <dgm:presLayoutVars>
          <dgm:bulletEnabled val="1"/>
        </dgm:presLayoutVars>
      </dgm:prSet>
      <dgm:spPr/>
    </dgm:pt>
    <dgm:pt modelId="{70679700-D3C0-A947-A306-005EA0D3F029}" type="pres">
      <dgm:prSet presAssocID="{CBE6D048-2DDA-41CC-9D23-2C9ABF759702}" presName="FiveNodes_2_text" presStyleLbl="node1" presStyleIdx="4" presStyleCnt="5">
        <dgm:presLayoutVars>
          <dgm:bulletEnabled val="1"/>
        </dgm:presLayoutVars>
      </dgm:prSet>
      <dgm:spPr/>
    </dgm:pt>
    <dgm:pt modelId="{03E88DDA-00ED-4F4F-A277-17D9719BB2CA}" type="pres">
      <dgm:prSet presAssocID="{CBE6D048-2DDA-41CC-9D23-2C9ABF759702}" presName="FiveNodes_3_text" presStyleLbl="node1" presStyleIdx="4" presStyleCnt="5">
        <dgm:presLayoutVars>
          <dgm:bulletEnabled val="1"/>
        </dgm:presLayoutVars>
      </dgm:prSet>
      <dgm:spPr/>
    </dgm:pt>
    <dgm:pt modelId="{36AC10A3-5871-E841-AF64-709DB8E39EF0}" type="pres">
      <dgm:prSet presAssocID="{CBE6D048-2DDA-41CC-9D23-2C9ABF759702}" presName="FiveNodes_4_text" presStyleLbl="node1" presStyleIdx="4" presStyleCnt="5">
        <dgm:presLayoutVars>
          <dgm:bulletEnabled val="1"/>
        </dgm:presLayoutVars>
      </dgm:prSet>
      <dgm:spPr/>
    </dgm:pt>
    <dgm:pt modelId="{9A71B75F-39A7-B847-810F-0FE48E342B39}" type="pres">
      <dgm:prSet presAssocID="{CBE6D048-2DDA-41CC-9D23-2C9ABF75970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6833F24-6134-440C-A635-B344CB110D33}" srcId="{CBE6D048-2DDA-41CC-9D23-2C9ABF759702}" destId="{39106333-323B-43B0-9F18-C789FF1E215E}" srcOrd="1" destOrd="0" parTransId="{6688E589-65C1-451E-AFCB-64F55634DEA7}" sibTransId="{10068C4E-2227-44BF-A9C0-03AAFF6D0EA7}"/>
    <dgm:cxn modelId="{3EB86F37-EE14-1E41-B526-929A0D1FF35C}" type="presOf" srcId="{21478DD1-06D0-4BF0-9564-3EE3CE64C313}" destId="{B4BB9704-E154-4F4B-ABD1-0508DE54435F}" srcOrd="0" destOrd="0" presId="urn:microsoft.com/office/officeart/2005/8/layout/vProcess5"/>
    <dgm:cxn modelId="{387C054B-7B5A-5144-8A2D-5D454E5D8C25}" type="presOf" srcId="{39106333-323B-43B0-9F18-C789FF1E215E}" destId="{A498523B-4162-9744-ACFF-53079FFF2EE0}" srcOrd="0" destOrd="0" presId="urn:microsoft.com/office/officeart/2005/8/layout/vProcess5"/>
    <dgm:cxn modelId="{6C5B675A-604F-0D4A-BDC8-9768A1C602C6}" type="presOf" srcId="{10068C4E-2227-44BF-A9C0-03AAFF6D0EA7}" destId="{A17AB5DF-D3C3-2349-AADB-35F3EDCA8ED0}" srcOrd="0" destOrd="0" presId="urn:microsoft.com/office/officeart/2005/8/layout/vProcess5"/>
    <dgm:cxn modelId="{2296DB5D-EB64-2C4C-86AA-5BF62A927381}" type="presOf" srcId="{D9B6B273-DA80-4A6E-ADF0-3C36D193406E}" destId="{769E286D-57AA-B64A-BC4B-9BEB27116EFA}" srcOrd="0" destOrd="0" presId="urn:microsoft.com/office/officeart/2005/8/layout/vProcess5"/>
    <dgm:cxn modelId="{F381536C-358B-AD43-8DD2-08941E8AE89D}" type="presOf" srcId="{65DF2964-E05E-4B73-A19F-D60F87A48A54}" destId="{36AC10A3-5871-E841-AF64-709DB8E39EF0}" srcOrd="1" destOrd="0" presId="urn:microsoft.com/office/officeart/2005/8/layout/vProcess5"/>
    <dgm:cxn modelId="{2E5D5471-D549-CC41-A343-209316DD2964}" srcId="{CBE6D048-2DDA-41CC-9D23-2C9ABF759702}" destId="{E264E111-CA1E-B84B-9E18-F295934A4EC9}" srcOrd="4" destOrd="0" parTransId="{F6AECA7E-CCE2-6540-B737-22D0D5AC45C2}" sibTransId="{808E46E8-20EC-4543-B123-69B8AD8D690A}"/>
    <dgm:cxn modelId="{0BF66071-21AA-4844-8B95-5BFF8BE8AF0A}" type="presOf" srcId="{94E39516-C7BC-40D4-BAED-B0D6D9F60000}" destId="{03E88DDA-00ED-4F4F-A277-17D9719BB2CA}" srcOrd="1" destOrd="0" presId="urn:microsoft.com/office/officeart/2005/8/layout/vProcess5"/>
    <dgm:cxn modelId="{7AFD1774-F32C-42B7-8BC3-808EBA1BAE40}" srcId="{CBE6D048-2DDA-41CC-9D23-2C9ABF759702}" destId="{5830EDC1-815E-4BD6-A9FA-857AD88A9D70}" srcOrd="0" destOrd="0" parTransId="{F24B79E9-A5F7-43E0-972E-2BBF2880B898}" sibTransId="{21478DD1-06D0-4BF0-9564-3EE3CE64C313}"/>
    <dgm:cxn modelId="{0465FB77-1D31-AF4E-B6CE-E15E7E50D3B1}" type="presOf" srcId="{02C4BA3D-4770-424E-BACA-3DED08E75B1E}" destId="{2F26D6A1-3F7B-9F4E-85BE-86FFEA177C7F}" srcOrd="0" destOrd="0" presId="urn:microsoft.com/office/officeart/2005/8/layout/vProcess5"/>
    <dgm:cxn modelId="{C6D73378-6897-6740-97A3-7B04F5096AB4}" type="presOf" srcId="{5830EDC1-815E-4BD6-A9FA-857AD88A9D70}" destId="{ABD74A24-8681-9A4E-8131-DDB40D903287}" srcOrd="0" destOrd="0" presId="urn:microsoft.com/office/officeart/2005/8/layout/vProcess5"/>
    <dgm:cxn modelId="{F60A677B-A111-4784-BF24-9939243577B7}" srcId="{CBE6D048-2DDA-41CC-9D23-2C9ABF759702}" destId="{65DF2964-E05E-4B73-A19F-D60F87A48A54}" srcOrd="3" destOrd="0" parTransId="{ADDD81A2-E32E-48FD-9EE6-56CDE777367F}" sibTransId="{D9B6B273-DA80-4A6E-ADF0-3C36D193406E}"/>
    <dgm:cxn modelId="{4707AD7C-91AF-8449-B79B-1C99AE251DD8}" type="presOf" srcId="{E264E111-CA1E-B84B-9E18-F295934A4EC9}" destId="{9A71B75F-39A7-B847-810F-0FE48E342B39}" srcOrd="1" destOrd="0" presId="urn:microsoft.com/office/officeart/2005/8/layout/vProcess5"/>
    <dgm:cxn modelId="{D1251480-4CEF-B74C-8F68-701E7103DA20}" type="presOf" srcId="{94E39516-C7BC-40D4-BAED-B0D6D9F60000}" destId="{BBD9CBB5-7324-D04A-BBD2-0BC37E87E375}" srcOrd="0" destOrd="0" presId="urn:microsoft.com/office/officeart/2005/8/layout/vProcess5"/>
    <dgm:cxn modelId="{ABF914A5-2604-4942-B2B9-7ED0975735B8}" type="presOf" srcId="{5830EDC1-815E-4BD6-A9FA-857AD88A9D70}" destId="{CCB6EA55-35EF-BD4B-A096-0C44ED0968E3}" srcOrd="1" destOrd="0" presId="urn:microsoft.com/office/officeart/2005/8/layout/vProcess5"/>
    <dgm:cxn modelId="{569C21B2-3814-4345-86D9-02155AC4006A}" type="presOf" srcId="{CBE6D048-2DDA-41CC-9D23-2C9ABF759702}" destId="{C46B641A-2120-DD4C-8EB4-641079FF1200}" srcOrd="0" destOrd="0" presId="urn:microsoft.com/office/officeart/2005/8/layout/vProcess5"/>
    <dgm:cxn modelId="{B38A18BD-A3E5-DD42-97FC-4F50B2F14050}" type="presOf" srcId="{39106333-323B-43B0-9F18-C789FF1E215E}" destId="{70679700-D3C0-A947-A306-005EA0D3F029}" srcOrd="1" destOrd="0" presId="urn:microsoft.com/office/officeart/2005/8/layout/vProcess5"/>
    <dgm:cxn modelId="{1AFB37D4-BAC5-E844-B4E5-72925EAACBA4}" type="presOf" srcId="{65DF2964-E05E-4B73-A19F-D60F87A48A54}" destId="{B74EE070-C81D-9B49-9C7C-D6EC40CD6F0B}" srcOrd="0" destOrd="0" presId="urn:microsoft.com/office/officeart/2005/8/layout/vProcess5"/>
    <dgm:cxn modelId="{C96FC6D4-C67C-E444-9D84-CA70FEE3D65A}" type="presOf" srcId="{E264E111-CA1E-B84B-9E18-F295934A4EC9}" destId="{7562273B-9830-A24F-9081-664B995F63A4}" srcOrd="0" destOrd="0" presId="urn:microsoft.com/office/officeart/2005/8/layout/vProcess5"/>
    <dgm:cxn modelId="{9B4A47EB-9199-42ED-8337-3FCDD5DDD7E1}" srcId="{CBE6D048-2DDA-41CC-9D23-2C9ABF759702}" destId="{94E39516-C7BC-40D4-BAED-B0D6D9F60000}" srcOrd="2" destOrd="0" parTransId="{7807E1F1-B5AE-4EB5-9B38-05C94C28E80B}" sibTransId="{02C4BA3D-4770-424E-BACA-3DED08E75B1E}"/>
    <dgm:cxn modelId="{FEFD06FD-B2EF-3241-B600-875A996C7398}" type="presParOf" srcId="{C46B641A-2120-DD4C-8EB4-641079FF1200}" destId="{1E058C66-2EF9-974A-A908-4DDE6D807F48}" srcOrd="0" destOrd="0" presId="urn:microsoft.com/office/officeart/2005/8/layout/vProcess5"/>
    <dgm:cxn modelId="{0D30E114-675F-F54C-9AC9-1D264F0DF81C}" type="presParOf" srcId="{C46B641A-2120-DD4C-8EB4-641079FF1200}" destId="{ABD74A24-8681-9A4E-8131-DDB40D903287}" srcOrd="1" destOrd="0" presId="urn:microsoft.com/office/officeart/2005/8/layout/vProcess5"/>
    <dgm:cxn modelId="{821CA7C8-A894-4F45-BB72-41D7508A5208}" type="presParOf" srcId="{C46B641A-2120-DD4C-8EB4-641079FF1200}" destId="{A498523B-4162-9744-ACFF-53079FFF2EE0}" srcOrd="2" destOrd="0" presId="urn:microsoft.com/office/officeart/2005/8/layout/vProcess5"/>
    <dgm:cxn modelId="{A94FB85C-84D9-0845-94AF-0A2D32C1660E}" type="presParOf" srcId="{C46B641A-2120-DD4C-8EB4-641079FF1200}" destId="{BBD9CBB5-7324-D04A-BBD2-0BC37E87E375}" srcOrd="3" destOrd="0" presId="urn:microsoft.com/office/officeart/2005/8/layout/vProcess5"/>
    <dgm:cxn modelId="{9794F6A1-AC9E-E047-9020-B6E65D0A7D7C}" type="presParOf" srcId="{C46B641A-2120-DD4C-8EB4-641079FF1200}" destId="{B74EE070-C81D-9B49-9C7C-D6EC40CD6F0B}" srcOrd="4" destOrd="0" presId="urn:microsoft.com/office/officeart/2005/8/layout/vProcess5"/>
    <dgm:cxn modelId="{B2CEE57C-5DC8-5247-854D-6A84B0644C80}" type="presParOf" srcId="{C46B641A-2120-DD4C-8EB4-641079FF1200}" destId="{7562273B-9830-A24F-9081-664B995F63A4}" srcOrd="5" destOrd="0" presId="urn:microsoft.com/office/officeart/2005/8/layout/vProcess5"/>
    <dgm:cxn modelId="{E0E507A3-19E6-8B45-BBEF-FD8451B46D86}" type="presParOf" srcId="{C46B641A-2120-DD4C-8EB4-641079FF1200}" destId="{B4BB9704-E154-4F4B-ABD1-0508DE54435F}" srcOrd="6" destOrd="0" presId="urn:microsoft.com/office/officeart/2005/8/layout/vProcess5"/>
    <dgm:cxn modelId="{FAF9B9F8-D4E7-2C41-A61C-9E767460FC97}" type="presParOf" srcId="{C46B641A-2120-DD4C-8EB4-641079FF1200}" destId="{A17AB5DF-D3C3-2349-AADB-35F3EDCA8ED0}" srcOrd="7" destOrd="0" presId="urn:microsoft.com/office/officeart/2005/8/layout/vProcess5"/>
    <dgm:cxn modelId="{E5478074-52B8-0147-8F23-226D631A90C8}" type="presParOf" srcId="{C46B641A-2120-DD4C-8EB4-641079FF1200}" destId="{2F26D6A1-3F7B-9F4E-85BE-86FFEA177C7F}" srcOrd="8" destOrd="0" presId="urn:microsoft.com/office/officeart/2005/8/layout/vProcess5"/>
    <dgm:cxn modelId="{2C8ABBB2-6BC9-304E-B8F3-F718843F1AEF}" type="presParOf" srcId="{C46B641A-2120-DD4C-8EB4-641079FF1200}" destId="{769E286D-57AA-B64A-BC4B-9BEB27116EFA}" srcOrd="9" destOrd="0" presId="urn:microsoft.com/office/officeart/2005/8/layout/vProcess5"/>
    <dgm:cxn modelId="{86FC1E9D-80BA-9248-A1B6-E7C85D774C61}" type="presParOf" srcId="{C46B641A-2120-DD4C-8EB4-641079FF1200}" destId="{CCB6EA55-35EF-BD4B-A096-0C44ED0968E3}" srcOrd="10" destOrd="0" presId="urn:microsoft.com/office/officeart/2005/8/layout/vProcess5"/>
    <dgm:cxn modelId="{338421C1-6CF9-4643-97BF-CFB4E0EEAC84}" type="presParOf" srcId="{C46B641A-2120-DD4C-8EB4-641079FF1200}" destId="{70679700-D3C0-A947-A306-005EA0D3F029}" srcOrd="11" destOrd="0" presId="urn:microsoft.com/office/officeart/2005/8/layout/vProcess5"/>
    <dgm:cxn modelId="{7B15D2FA-BE5A-4447-A2F6-2F0CCBBF5759}" type="presParOf" srcId="{C46B641A-2120-DD4C-8EB4-641079FF1200}" destId="{03E88DDA-00ED-4F4F-A277-17D9719BB2CA}" srcOrd="12" destOrd="0" presId="urn:microsoft.com/office/officeart/2005/8/layout/vProcess5"/>
    <dgm:cxn modelId="{71D5EBFD-C9C7-6240-9934-C3E761FFD5E3}" type="presParOf" srcId="{C46B641A-2120-DD4C-8EB4-641079FF1200}" destId="{36AC10A3-5871-E841-AF64-709DB8E39EF0}" srcOrd="13" destOrd="0" presId="urn:microsoft.com/office/officeart/2005/8/layout/vProcess5"/>
    <dgm:cxn modelId="{DDA46E22-0560-384D-8F1C-68BC7DF99ECE}" type="presParOf" srcId="{C46B641A-2120-DD4C-8EB4-641079FF1200}" destId="{9A71B75F-39A7-B847-810F-0FE48E342B3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2A4E33-0AA9-46CF-922A-EA60E197A4CE}" type="doc">
      <dgm:prSet loTypeId="urn:microsoft.com/office/officeart/2005/8/layout/vList5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1A8E15E-02F9-47BA-9400-15079FCD3D42}">
      <dgm:prSet/>
      <dgm:spPr/>
      <dgm:t>
        <a:bodyPr/>
        <a:lstStyle/>
        <a:p>
          <a:r>
            <a:rPr lang="en-US" dirty="0"/>
            <a:t>Youth (teens, 20s) most at risk.</a:t>
          </a:r>
        </a:p>
      </dgm:t>
    </dgm:pt>
    <dgm:pt modelId="{A3491F61-93C0-4DFF-A5FB-627D73E92489}" type="parTrans" cxnId="{4EEF8DFC-8EE5-4AB7-B5B4-937E004BA47E}">
      <dgm:prSet/>
      <dgm:spPr/>
      <dgm:t>
        <a:bodyPr/>
        <a:lstStyle/>
        <a:p>
          <a:endParaRPr lang="en-US"/>
        </a:p>
      </dgm:t>
    </dgm:pt>
    <dgm:pt modelId="{997AA9D4-D8E7-491E-A54E-831576B5FEDB}" type="sibTrans" cxnId="{4EEF8DFC-8EE5-4AB7-B5B4-937E004BA47E}">
      <dgm:prSet/>
      <dgm:spPr/>
      <dgm:t>
        <a:bodyPr/>
        <a:lstStyle/>
        <a:p>
          <a:endParaRPr lang="en-US"/>
        </a:p>
      </dgm:t>
    </dgm:pt>
    <dgm:pt modelId="{74BDF1A7-DC3A-486C-B107-D6114EC4C2EA}">
      <dgm:prSet/>
      <dgm:spPr/>
      <dgm:t>
        <a:bodyPr/>
        <a:lstStyle/>
        <a:p>
          <a:r>
            <a:rPr lang="en-US"/>
            <a:t>Gun violence concentrated in young age groups.</a:t>
          </a:r>
        </a:p>
      </dgm:t>
    </dgm:pt>
    <dgm:pt modelId="{AA2192DB-92E0-4BFD-B9B2-5D1830FF9B7C}" type="parTrans" cxnId="{F6BAB0EC-0E63-45AF-8C98-D84C16D829D7}">
      <dgm:prSet/>
      <dgm:spPr/>
      <dgm:t>
        <a:bodyPr/>
        <a:lstStyle/>
        <a:p>
          <a:endParaRPr lang="en-US"/>
        </a:p>
      </dgm:t>
    </dgm:pt>
    <dgm:pt modelId="{C7AAEB97-5BBE-47A5-A3A1-6A519AFD9211}" type="sibTrans" cxnId="{F6BAB0EC-0E63-45AF-8C98-D84C16D829D7}">
      <dgm:prSet/>
      <dgm:spPr/>
      <dgm:t>
        <a:bodyPr/>
        <a:lstStyle/>
        <a:p>
          <a:endParaRPr lang="en-US"/>
        </a:p>
      </dgm:t>
    </dgm:pt>
    <dgm:pt modelId="{0F4C5EF7-D1B8-4487-B50D-7F53E78F22F5}">
      <dgm:prSet/>
      <dgm:spPr/>
      <dgm:t>
        <a:bodyPr/>
        <a:lstStyle/>
        <a:p>
          <a:r>
            <a:rPr lang="en-US"/>
            <a:t>Prevention must focus on youth engagement.</a:t>
          </a:r>
        </a:p>
      </dgm:t>
    </dgm:pt>
    <dgm:pt modelId="{5FB10F9E-7A3E-4D72-8B52-1C0449207E39}" type="parTrans" cxnId="{834F1B33-78CD-49B0-B7CA-9DFE086E5974}">
      <dgm:prSet/>
      <dgm:spPr/>
      <dgm:t>
        <a:bodyPr/>
        <a:lstStyle/>
        <a:p>
          <a:endParaRPr lang="en-US"/>
        </a:p>
      </dgm:t>
    </dgm:pt>
    <dgm:pt modelId="{F20C7F91-2517-4D0E-9F82-F1A988AC6F68}" type="sibTrans" cxnId="{834F1B33-78CD-49B0-B7CA-9DFE086E5974}">
      <dgm:prSet/>
      <dgm:spPr/>
      <dgm:t>
        <a:bodyPr/>
        <a:lstStyle/>
        <a:p>
          <a:endParaRPr lang="en-US"/>
        </a:p>
      </dgm:t>
    </dgm:pt>
    <dgm:pt modelId="{C7051EEC-110D-40A5-9830-FDDD306DD11E}">
      <dgm:prSet/>
      <dgm:spPr/>
      <dgm:t>
        <a:bodyPr/>
        <a:lstStyle/>
        <a:p>
          <a:r>
            <a:rPr lang="en-US"/>
            <a:t>Highlights vulnerability of younger populations.</a:t>
          </a:r>
        </a:p>
      </dgm:t>
    </dgm:pt>
    <dgm:pt modelId="{2D4383AF-951A-4145-9AFF-FF4E3991A5B1}" type="parTrans" cxnId="{0DF472A8-DBF6-479D-B51D-DF4A5279F0CB}">
      <dgm:prSet/>
      <dgm:spPr/>
      <dgm:t>
        <a:bodyPr/>
        <a:lstStyle/>
        <a:p>
          <a:endParaRPr lang="en-US"/>
        </a:p>
      </dgm:t>
    </dgm:pt>
    <dgm:pt modelId="{493AB019-F8EF-4900-A651-9CCFE22B3F1A}" type="sibTrans" cxnId="{0DF472A8-DBF6-479D-B51D-DF4A5279F0CB}">
      <dgm:prSet/>
      <dgm:spPr/>
      <dgm:t>
        <a:bodyPr/>
        <a:lstStyle/>
        <a:p>
          <a:endParaRPr lang="en-US"/>
        </a:p>
      </dgm:t>
    </dgm:pt>
    <dgm:pt modelId="{B7044B55-83FE-514E-A44E-5A59C378535C}">
      <dgm:prSet/>
      <dgm:spPr/>
      <dgm:t>
        <a:bodyPr/>
        <a:lstStyle/>
        <a:p>
          <a:r>
            <a:rPr lang="en-US" dirty="0"/>
            <a:t>Young adults (18-30) most at risk.</a:t>
          </a:r>
        </a:p>
      </dgm:t>
    </dgm:pt>
    <dgm:pt modelId="{CD70BBB9-81F5-E340-AA8A-F61C48144FAF}" type="parTrans" cxnId="{A185A7F4-A194-1842-B379-C0B1261894D1}">
      <dgm:prSet/>
      <dgm:spPr/>
      <dgm:t>
        <a:bodyPr/>
        <a:lstStyle/>
        <a:p>
          <a:endParaRPr lang="en-US"/>
        </a:p>
      </dgm:t>
    </dgm:pt>
    <dgm:pt modelId="{4FBA1446-040E-8E44-8740-9AD0C5F2AF46}" type="sibTrans" cxnId="{A185A7F4-A194-1842-B379-C0B1261894D1}">
      <dgm:prSet/>
      <dgm:spPr/>
      <dgm:t>
        <a:bodyPr/>
        <a:lstStyle/>
        <a:p>
          <a:endParaRPr lang="en-US"/>
        </a:p>
      </dgm:t>
    </dgm:pt>
    <dgm:pt modelId="{6581C23A-8C93-DC42-BC77-8C162EDE6A23}">
      <dgm:prSet/>
      <dgm:spPr/>
      <dgm:t>
        <a:bodyPr/>
        <a:lstStyle/>
        <a:p>
          <a:r>
            <a:rPr lang="en-US" dirty="0"/>
            <a:t>Older adults and children much less frequent victims. </a:t>
          </a:r>
        </a:p>
      </dgm:t>
    </dgm:pt>
    <dgm:pt modelId="{8B94F89F-7EF0-F54E-B216-983428FB7C48}" type="parTrans" cxnId="{EC7130A2-D398-044C-BE56-62D2E4C8ACDA}">
      <dgm:prSet/>
      <dgm:spPr/>
      <dgm:t>
        <a:bodyPr/>
        <a:lstStyle/>
        <a:p>
          <a:endParaRPr lang="en-US"/>
        </a:p>
      </dgm:t>
    </dgm:pt>
    <dgm:pt modelId="{52991DE7-73C3-E648-9026-14A50FB3004C}" type="sibTrans" cxnId="{EC7130A2-D398-044C-BE56-62D2E4C8ACDA}">
      <dgm:prSet/>
      <dgm:spPr/>
      <dgm:t>
        <a:bodyPr/>
        <a:lstStyle/>
        <a:p>
          <a:endParaRPr lang="en-US"/>
        </a:p>
      </dgm:t>
    </dgm:pt>
    <dgm:pt modelId="{236DF39C-90A8-2E43-BAA4-506B56DBE979}" type="pres">
      <dgm:prSet presAssocID="{DC2A4E33-0AA9-46CF-922A-EA60E197A4CE}" presName="Name0" presStyleCnt="0">
        <dgm:presLayoutVars>
          <dgm:dir/>
          <dgm:animLvl val="lvl"/>
          <dgm:resizeHandles val="exact"/>
        </dgm:presLayoutVars>
      </dgm:prSet>
      <dgm:spPr/>
    </dgm:pt>
    <dgm:pt modelId="{4CF6480C-F84D-2B44-AFEC-F828AA74A7B1}" type="pres">
      <dgm:prSet presAssocID="{21A8E15E-02F9-47BA-9400-15079FCD3D42}" presName="linNode" presStyleCnt="0"/>
      <dgm:spPr/>
    </dgm:pt>
    <dgm:pt modelId="{7BE4C1AF-3172-CD45-A45D-546E525EB131}" type="pres">
      <dgm:prSet presAssocID="{21A8E15E-02F9-47BA-9400-15079FCD3D4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D2B48EA-2C68-6249-A2D2-D76C21A0F720}" type="pres">
      <dgm:prSet presAssocID="{997AA9D4-D8E7-491E-A54E-831576B5FEDB}" presName="sp" presStyleCnt="0"/>
      <dgm:spPr/>
    </dgm:pt>
    <dgm:pt modelId="{CB9546F6-405F-1D47-BB3E-3909F2E371BC}" type="pres">
      <dgm:prSet presAssocID="{B7044B55-83FE-514E-A44E-5A59C378535C}" presName="linNode" presStyleCnt="0"/>
      <dgm:spPr/>
    </dgm:pt>
    <dgm:pt modelId="{C822C639-16EA-4443-8AEE-862D86594D52}" type="pres">
      <dgm:prSet presAssocID="{B7044B55-83FE-514E-A44E-5A59C378535C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557F2198-48E6-9C4C-AF0B-8D74E6B805A1}" type="pres">
      <dgm:prSet presAssocID="{4FBA1446-040E-8E44-8740-9AD0C5F2AF46}" presName="sp" presStyleCnt="0"/>
      <dgm:spPr/>
    </dgm:pt>
    <dgm:pt modelId="{124637A4-A94E-BA4B-8DE1-9C00C970FB0A}" type="pres">
      <dgm:prSet presAssocID="{6581C23A-8C93-DC42-BC77-8C162EDE6A23}" presName="linNode" presStyleCnt="0"/>
      <dgm:spPr/>
    </dgm:pt>
    <dgm:pt modelId="{34AE33FA-91CE-074B-BF42-C4D5F3DA5889}" type="pres">
      <dgm:prSet presAssocID="{6581C23A-8C93-DC42-BC77-8C162EDE6A23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729CC528-AFB0-F34B-9165-C83016401E05}" type="pres">
      <dgm:prSet presAssocID="{52991DE7-73C3-E648-9026-14A50FB3004C}" presName="sp" presStyleCnt="0"/>
      <dgm:spPr/>
    </dgm:pt>
    <dgm:pt modelId="{ED57BB70-84EA-9044-95EA-492385890832}" type="pres">
      <dgm:prSet presAssocID="{74BDF1A7-DC3A-486C-B107-D6114EC4C2EA}" presName="linNode" presStyleCnt="0"/>
      <dgm:spPr/>
    </dgm:pt>
    <dgm:pt modelId="{85040B00-7A90-9148-A0AB-1AA085CDD528}" type="pres">
      <dgm:prSet presAssocID="{74BDF1A7-DC3A-486C-B107-D6114EC4C2EA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2EC34E49-DA56-FD44-ACF9-FCAEEBC2E488}" type="pres">
      <dgm:prSet presAssocID="{C7AAEB97-5BBE-47A5-A3A1-6A519AFD9211}" presName="sp" presStyleCnt="0"/>
      <dgm:spPr/>
    </dgm:pt>
    <dgm:pt modelId="{2E968A2A-D8A3-734D-8FB9-6E9D3C0ED4B7}" type="pres">
      <dgm:prSet presAssocID="{0F4C5EF7-D1B8-4487-B50D-7F53E78F22F5}" presName="linNode" presStyleCnt="0"/>
      <dgm:spPr/>
    </dgm:pt>
    <dgm:pt modelId="{0770DBD9-709E-9B4A-B9C8-D05FE1E4CE3B}" type="pres">
      <dgm:prSet presAssocID="{0F4C5EF7-D1B8-4487-B50D-7F53E78F22F5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6DB97AF1-DAF7-7B46-B695-30D3219E055E}" type="pres">
      <dgm:prSet presAssocID="{F20C7F91-2517-4D0E-9F82-F1A988AC6F68}" presName="sp" presStyleCnt="0"/>
      <dgm:spPr/>
    </dgm:pt>
    <dgm:pt modelId="{BB7AC855-2900-424A-B565-A2A2FC7E9623}" type="pres">
      <dgm:prSet presAssocID="{C7051EEC-110D-40A5-9830-FDDD306DD11E}" presName="linNode" presStyleCnt="0"/>
      <dgm:spPr/>
    </dgm:pt>
    <dgm:pt modelId="{B1A9336E-5D2C-D445-B6FF-539F45B431E0}" type="pres">
      <dgm:prSet presAssocID="{C7051EEC-110D-40A5-9830-FDDD306DD11E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99BA8A00-892A-BB46-B583-ABBA78F2FA1B}" type="presOf" srcId="{B7044B55-83FE-514E-A44E-5A59C378535C}" destId="{C822C639-16EA-4443-8AEE-862D86594D52}" srcOrd="0" destOrd="0" presId="urn:microsoft.com/office/officeart/2005/8/layout/vList5"/>
    <dgm:cxn modelId="{E4B1C010-43DB-DD40-A50A-1B00052CE551}" type="presOf" srcId="{C7051EEC-110D-40A5-9830-FDDD306DD11E}" destId="{B1A9336E-5D2C-D445-B6FF-539F45B431E0}" srcOrd="0" destOrd="0" presId="urn:microsoft.com/office/officeart/2005/8/layout/vList5"/>
    <dgm:cxn modelId="{304EDB10-77B5-E547-B4CE-3D5490C43DBA}" type="presOf" srcId="{21A8E15E-02F9-47BA-9400-15079FCD3D42}" destId="{7BE4C1AF-3172-CD45-A45D-546E525EB131}" srcOrd="0" destOrd="0" presId="urn:microsoft.com/office/officeart/2005/8/layout/vList5"/>
    <dgm:cxn modelId="{388BC422-0351-8E46-ADF5-52F2B23BAC00}" type="presOf" srcId="{6581C23A-8C93-DC42-BC77-8C162EDE6A23}" destId="{34AE33FA-91CE-074B-BF42-C4D5F3DA5889}" srcOrd="0" destOrd="0" presId="urn:microsoft.com/office/officeart/2005/8/layout/vList5"/>
    <dgm:cxn modelId="{64547424-4409-B546-848C-F8D935178BDE}" type="presOf" srcId="{74BDF1A7-DC3A-486C-B107-D6114EC4C2EA}" destId="{85040B00-7A90-9148-A0AB-1AA085CDD528}" srcOrd="0" destOrd="0" presId="urn:microsoft.com/office/officeart/2005/8/layout/vList5"/>
    <dgm:cxn modelId="{834F1B33-78CD-49B0-B7CA-9DFE086E5974}" srcId="{DC2A4E33-0AA9-46CF-922A-EA60E197A4CE}" destId="{0F4C5EF7-D1B8-4487-B50D-7F53E78F22F5}" srcOrd="4" destOrd="0" parTransId="{5FB10F9E-7A3E-4D72-8B52-1C0449207E39}" sibTransId="{F20C7F91-2517-4D0E-9F82-F1A988AC6F68}"/>
    <dgm:cxn modelId="{6091F362-72C0-BE4D-9FD4-7D096D9C2188}" type="presOf" srcId="{0F4C5EF7-D1B8-4487-B50D-7F53E78F22F5}" destId="{0770DBD9-709E-9B4A-B9C8-D05FE1E4CE3B}" srcOrd="0" destOrd="0" presId="urn:microsoft.com/office/officeart/2005/8/layout/vList5"/>
    <dgm:cxn modelId="{EC7130A2-D398-044C-BE56-62D2E4C8ACDA}" srcId="{DC2A4E33-0AA9-46CF-922A-EA60E197A4CE}" destId="{6581C23A-8C93-DC42-BC77-8C162EDE6A23}" srcOrd="2" destOrd="0" parTransId="{8B94F89F-7EF0-F54E-B216-983428FB7C48}" sibTransId="{52991DE7-73C3-E648-9026-14A50FB3004C}"/>
    <dgm:cxn modelId="{0DF472A8-DBF6-479D-B51D-DF4A5279F0CB}" srcId="{DC2A4E33-0AA9-46CF-922A-EA60E197A4CE}" destId="{C7051EEC-110D-40A5-9830-FDDD306DD11E}" srcOrd="5" destOrd="0" parTransId="{2D4383AF-951A-4145-9AFF-FF4E3991A5B1}" sibTransId="{493AB019-F8EF-4900-A651-9CCFE22B3F1A}"/>
    <dgm:cxn modelId="{7C1372B6-9283-2547-961F-C14D45219C89}" type="presOf" srcId="{DC2A4E33-0AA9-46CF-922A-EA60E197A4CE}" destId="{236DF39C-90A8-2E43-BAA4-506B56DBE979}" srcOrd="0" destOrd="0" presId="urn:microsoft.com/office/officeart/2005/8/layout/vList5"/>
    <dgm:cxn modelId="{F6BAB0EC-0E63-45AF-8C98-D84C16D829D7}" srcId="{DC2A4E33-0AA9-46CF-922A-EA60E197A4CE}" destId="{74BDF1A7-DC3A-486C-B107-D6114EC4C2EA}" srcOrd="3" destOrd="0" parTransId="{AA2192DB-92E0-4BFD-B9B2-5D1830FF9B7C}" sibTransId="{C7AAEB97-5BBE-47A5-A3A1-6A519AFD9211}"/>
    <dgm:cxn modelId="{A185A7F4-A194-1842-B379-C0B1261894D1}" srcId="{DC2A4E33-0AA9-46CF-922A-EA60E197A4CE}" destId="{B7044B55-83FE-514E-A44E-5A59C378535C}" srcOrd="1" destOrd="0" parTransId="{CD70BBB9-81F5-E340-AA8A-F61C48144FAF}" sibTransId="{4FBA1446-040E-8E44-8740-9AD0C5F2AF46}"/>
    <dgm:cxn modelId="{4EEF8DFC-8EE5-4AB7-B5B4-937E004BA47E}" srcId="{DC2A4E33-0AA9-46CF-922A-EA60E197A4CE}" destId="{21A8E15E-02F9-47BA-9400-15079FCD3D42}" srcOrd="0" destOrd="0" parTransId="{A3491F61-93C0-4DFF-A5FB-627D73E92489}" sibTransId="{997AA9D4-D8E7-491E-A54E-831576B5FEDB}"/>
    <dgm:cxn modelId="{0F97C3A5-4BA9-0349-BA07-80EC5F58F2C3}" type="presParOf" srcId="{236DF39C-90A8-2E43-BAA4-506B56DBE979}" destId="{4CF6480C-F84D-2B44-AFEC-F828AA74A7B1}" srcOrd="0" destOrd="0" presId="urn:microsoft.com/office/officeart/2005/8/layout/vList5"/>
    <dgm:cxn modelId="{683A10A6-DF2F-CF48-934B-27AE3AA7739C}" type="presParOf" srcId="{4CF6480C-F84D-2B44-AFEC-F828AA74A7B1}" destId="{7BE4C1AF-3172-CD45-A45D-546E525EB131}" srcOrd="0" destOrd="0" presId="urn:microsoft.com/office/officeart/2005/8/layout/vList5"/>
    <dgm:cxn modelId="{F127C93B-8C03-D54D-A807-0EE317EB6605}" type="presParOf" srcId="{236DF39C-90A8-2E43-BAA4-506B56DBE979}" destId="{DD2B48EA-2C68-6249-A2D2-D76C21A0F720}" srcOrd="1" destOrd="0" presId="urn:microsoft.com/office/officeart/2005/8/layout/vList5"/>
    <dgm:cxn modelId="{25199BCD-4D33-A245-8BAC-341A06B1FABC}" type="presParOf" srcId="{236DF39C-90A8-2E43-BAA4-506B56DBE979}" destId="{CB9546F6-405F-1D47-BB3E-3909F2E371BC}" srcOrd="2" destOrd="0" presId="urn:microsoft.com/office/officeart/2005/8/layout/vList5"/>
    <dgm:cxn modelId="{1502F4CA-08A5-CB44-B59A-87E03BA966A9}" type="presParOf" srcId="{CB9546F6-405F-1D47-BB3E-3909F2E371BC}" destId="{C822C639-16EA-4443-8AEE-862D86594D52}" srcOrd="0" destOrd="0" presId="urn:microsoft.com/office/officeart/2005/8/layout/vList5"/>
    <dgm:cxn modelId="{45BB2FB0-B7D0-5B4E-8124-2DE1922E2947}" type="presParOf" srcId="{236DF39C-90A8-2E43-BAA4-506B56DBE979}" destId="{557F2198-48E6-9C4C-AF0B-8D74E6B805A1}" srcOrd="3" destOrd="0" presId="urn:microsoft.com/office/officeart/2005/8/layout/vList5"/>
    <dgm:cxn modelId="{2D18DCCE-1137-604D-B48B-0C89609024A8}" type="presParOf" srcId="{236DF39C-90A8-2E43-BAA4-506B56DBE979}" destId="{124637A4-A94E-BA4B-8DE1-9C00C970FB0A}" srcOrd="4" destOrd="0" presId="urn:microsoft.com/office/officeart/2005/8/layout/vList5"/>
    <dgm:cxn modelId="{4B3C5A42-B547-2948-80FC-102E7994BCBB}" type="presParOf" srcId="{124637A4-A94E-BA4B-8DE1-9C00C970FB0A}" destId="{34AE33FA-91CE-074B-BF42-C4D5F3DA5889}" srcOrd="0" destOrd="0" presId="urn:microsoft.com/office/officeart/2005/8/layout/vList5"/>
    <dgm:cxn modelId="{377905D5-C628-5D49-9177-37CA1BACD44E}" type="presParOf" srcId="{236DF39C-90A8-2E43-BAA4-506B56DBE979}" destId="{729CC528-AFB0-F34B-9165-C83016401E05}" srcOrd="5" destOrd="0" presId="urn:microsoft.com/office/officeart/2005/8/layout/vList5"/>
    <dgm:cxn modelId="{8B046B33-FDDE-3848-B886-5AE002A59CC9}" type="presParOf" srcId="{236DF39C-90A8-2E43-BAA4-506B56DBE979}" destId="{ED57BB70-84EA-9044-95EA-492385890832}" srcOrd="6" destOrd="0" presId="urn:microsoft.com/office/officeart/2005/8/layout/vList5"/>
    <dgm:cxn modelId="{90764A00-EC30-094B-9FB4-101F1F70E63E}" type="presParOf" srcId="{ED57BB70-84EA-9044-95EA-492385890832}" destId="{85040B00-7A90-9148-A0AB-1AA085CDD528}" srcOrd="0" destOrd="0" presId="urn:microsoft.com/office/officeart/2005/8/layout/vList5"/>
    <dgm:cxn modelId="{9D31D516-489B-204A-AFB4-6BD7A9A1C680}" type="presParOf" srcId="{236DF39C-90A8-2E43-BAA4-506B56DBE979}" destId="{2EC34E49-DA56-FD44-ACF9-FCAEEBC2E488}" srcOrd="7" destOrd="0" presId="urn:microsoft.com/office/officeart/2005/8/layout/vList5"/>
    <dgm:cxn modelId="{A537D27A-5667-A140-BECA-1C2B9185486A}" type="presParOf" srcId="{236DF39C-90A8-2E43-BAA4-506B56DBE979}" destId="{2E968A2A-D8A3-734D-8FB9-6E9D3C0ED4B7}" srcOrd="8" destOrd="0" presId="urn:microsoft.com/office/officeart/2005/8/layout/vList5"/>
    <dgm:cxn modelId="{3FC7DB54-D49A-2341-BB94-FF745BFFEEF6}" type="presParOf" srcId="{2E968A2A-D8A3-734D-8FB9-6E9D3C0ED4B7}" destId="{0770DBD9-709E-9B4A-B9C8-D05FE1E4CE3B}" srcOrd="0" destOrd="0" presId="urn:microsoft.com/office/officeart/2005/8/layout/vList5"/>
    <dgm:cxn modelId="{A4FEC101-7861-B646-BF28-0A35E9C2DB98}" type="presParOf" srcId="{236DF39C-90A8-2E43-BAA4-506B56DBE979}" destId="{6DB97AF1-DAF7-7B46-B695-30D3219E055E}" srcOrd="9" destOrd="0" presId="urn:microsoft.com/office/officeart/2005/8/layout/vList5"/>
    <dgm:cxn modelId="{3FDFAAD9-67EC-C346-AE86-E722BC222824}" type="presParOf" srcId="{236DF39C-90A8-2E43-BAA4-506B56DBE979}" destId="{BB7AC855-2900-424A-B565-A2A2FC7E9623}" srcOrd="10" destOrd="0" presId="urn:microsoft.com/office/officeart/2005/8/layout/vList5"/>
    <dgm:cxn modelId="{5A4B2257-CAA7-3A4D-90BF-7EFDA0509326}" type="presParOf" srcId="{BB7AC855-2900-424A-B565-A2A2FC7E9623}" destId="{B1A9336E-5D2C-D445-B6FF-539F45B431E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080119-4DE0-4FF2-9166-CF41C51AC6FA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EF610BC-A140-4D02-893D-0E1C204C8937}">
      <dgm:prSet/>
      <dgm:spPr/>
      <dgm:t>
        <a:bodyPr/>
        <a:lstStyle/>
        <a:p>
          <a:r>
            <a:rPr lang="en-US"/>
            <a:t>Beyond data: real human cost.</a:t>
          </a:r>
        </a:p>
      </dgm:t>
    </dgm:pt>
    <dgm:pt modelId="{EE1E50BC-6BBF-4D9F-AA79-EE0C2495738D}" type="parTrans" cxnId="{5F6647AA-46F3-406D-8C3F-D464256494B0}">
      <dgm:prSet/>
      <dgm:spPr/>
      <dgm:t>
        <a:bodyPr/>
        <a:lstStyle/>
        <a:p>
          <a:endParaRPr lang="en-US"/>
        </a:p>
      </dgm:t>
    </dgm:pt>
    <dgm:pt modelId="{7FF0C615-D405-4750-AA07-094F3EAC9E31}" type="sibTrans" cxnId="{5F6647AA-46F3-406D-8C3F-D464256494B0}">
      <dgm:prSet/>
      <dgm:spPr/>
      <dgm:t>
        <a:bodyPr/>
        <a:lstStyle/>
        <a:p>
          <a:endParaRPr lang="en-US"/>
        </a:p>
      </dgm:t>
    </dgm:pt>
    <dgm:pt modelId="{DDC9CC42-6548-4B17-AB2C-2C9A4BCDFF42}">
      <dgm:prSet/>
      <dgm:spPr/>
      <dgm:t>
        <a:bodyPr/>
        <a:lstStyle/>
        <a:p>
          <a:r>
            <a:rPr lang="en-US"/>
            <a:t>Families and communities impacted.</a:t>
          </a:r>
        </a:p>
      </dgm:t>
    </dgm:pt>
    <dgm:pt modelId="{CEF0FCB9-A2F9-4A6A-AE5B-E8AAD245B42D}" type="parTrans" cxnId="{F822DB99-B114-4E2E-BD38-EDB45FE2098E}">
      <dgm:prSet/>
      <dgm:spPr/>
      <dgm:t>
        <a:bodyPr/>
        <a:lstStyle/>
        <a:p>
          <a:endParaRPr lang="en-US"/>
        </a:p>
      </dgm:t>
    </dgm:pt>
    <dgm:pt modelId="{B24EC556-3183-4EE3-AD32-909AE0CA4025}" type="sibTrans" cxnId="{F822DB99-B114-4E2E-BD38-EDB45FE2098E}">
      <dgm:prSet/>
      <dgm:spPr/>
      <dgm:t>
        <a:bodyPr/>
        <a:lstStyle/>
        <a:p>
          <a:endParaRPr lang="en-US"/>
        </a:p>
      </dgm:t>
    </dgm:pt>
    <dgm:pt modelId="{D4584B36-D582-4E62-A3A8-09B04CDB41AD}">
      <dgm:prSet/>
      <dgm:spPr/>
      <dgm:t>
        <a:bodyPr/>
        <a:lstStyle/>
        <a:p>
          <a:r>
            <a:rPr lang="en-US"/>
            <a:t>Ethical response requires balance of policing &amp; prevention.</a:t>
          </a:r>
        </a:p>
      </dgm:t>
    </dgm:pt>
    <dgm:pt modelId="{4889D2BE-2A63-479F-9B1D-0CEBDCB67343}" type="parTrans" cxnId="{E0B8E1E5-89AB-4809-882A-39DC94BB90A4}">
      <dgm:prSet/>
      <dgm:spPr/>
      <dgm:t>
        <a:bodyPr/>
        <a:lstStyle/>
        <a:p>
          <a:endParaRPr lang="en-US"/>
        </a:p>
      </dgm:t>
    </dgm:pt>
    <dgm:pt modelId="{B0F30BBE-EF2D-4A35-9096-E6F94FA50BFE}" type="sibTrans" cxnId="{E0B8E1E5-89AB-4809-882A-39DC94BB90A4}">
      <dgm:prSet/>
      <dgm:spPr/>
      <dgm:t>
        <a:bodyPr/>
        <a:lstStyle/>
        <a:p>
          <a:endParaRPr lang="en-US"/>
        </a:p>
      </dgm:t>
    </dgm:pt>
    <dgm:pt modelId="{7769195F-DEA7-4577-A0D1-3E72EF2A22BD}">
      <dgm:prSet/>
      <dgm:spPr/>
      <dgm:t>
        <a:bodyPr/>
        <a:lstStyle/>
        <a:p>
          <a:r>
            <a:rPr lang="en-US" dirty="0"/>
            <a:t>Community trust essential.</a:t>
          </a:r>
        </a:p>
      </dgm:t>
    </dgm:pt>
    <dgm:pt modelId="{05C6A43B-47EF-4DD4-BE38-3DF56AEB2ECD}" type="parTrans" cxnId="{A86A4AD7-DA2F-4BCB-997B-39EA59408280}">
      <dgm:prSet/>
      <dgm:spPr/>
      <dgm:t>
        <a:bodyPr/>
        <a:lstStyle/>
        <a:p>
          <a:endParaRPr lang="en-US"/>
        </a:p>
      </dgm:t>
    </dgm:pt>
    <dgm:pt modelId="{E273912D-73ED-461E-B3A1-91E9F7FDA479}" type="sibTrans" cxnId="{A86A4AD7-DA2F-4BCB-997B-39EA59408280}">
      <dgm:prSet/>
      <dgm:spPr/>
      <dgm:t>
        <a:bodyPr/>
        <a:lstStyle/>
        <a:p>
          <a:endParaRPr lang="en-US"/>
        </a:p>
      </dgm:t>
    </dgm:pt>
    <dgm:pt modelId="{836583CE-4026-FF4B-AA9B-733DF295DD45}">
      <dgm:prSet/>
      <dgm:spPr/>
      <dgm:t>
        <a:bodyPr/>
        <a:lstStyle/>
        <a:p>
          <a:r>
            <a:rPr lang="en-US" dirty="0"/>
            <a:t>Equity in public safety.</a:t>
          </a:r>
        </a:p>
      </dgm:t>
    </dgm:pt>
    <dgm:pt modelId="{6F8E91B7-6B14-7D41-8069-05422F04B283}" type="parTrans" cxnId="{51E4E925-C505-4E49-BD50-78B7D9FAA4AC}">
      <dgm:prSet/>
      <dgm:spPr/>
    </dgm:pt>
    <dgm:pt modelId="{F00BBDFE-7425-8748-8157-42168AE562C3}" type="sibTrans" cxnId="{51E4E925-C505-4E49-BD50-78B7D9FAA4AC}">
      <dgm:prSet/>
      <dgm:spPr/>
    </dgm:pt>
    <dgm:pt modelId="{C640AB75-D7D3-6A42-B380-17708E87A424}">
      <dgm:prSet/>
      <dgm:spPr/>
      <dgm:t>
        <a:bodyPr/>
        <a:lstStyle/>
        <a:p>
          <a:r>
            <a:rPr lang="en-US" dirty="0"/>
            <a:t>Prevention vs enforcement balance.</a:t>
          </a:r>
        </a:p>
      </dgm:t>
    </dgm:pt>
    <dgm:pt modelId="{5F565FBE-970D-5E40-8041-B27DF583FF67}" type="parTrans" cxnId="{313074CD-E476-0640-8F02-BBA383C507EB}">
      <dgm:prSet/>
      <dgm:spPr/>
      <dgm:t>
        <a:bodyPr/>
        <a:lstStyle/>
        <a:p>
          <a:endParaRPr lang="en-US"/>
        </a:p>
      </dgm:t>
    </dgm:pt>
    <dgm:pt modelId="{F587F69D-06DF-A040-8E66-A749FD4A5B7B}" type="sibTrans" cxnId="{313074CD-E476-0640-8F02-BBA383C507EB}">
      <dgm:prSet/>
      <dgm:spPr/>
      <dgm:t>
        <a:bodyPr/>
        <a:lstStyle/>
        <a:p>
          <a:endParaRPr lang="en-US"/>
        </a:p>
      </dgm:t>
    </dgm:pt>
    <dgm:pt modelId="{A5DD76FA-6C9C-E34B-845D-197AB89C884D}" type="pres">
      <dgm:prSet presAssocID="{97080119-4DE0-4FF2-9166-CF41C51AC6FA}" presName="vert0" presStyleCnt="0">
        <dgm:presLayoutVars>
          <dgm:dir/>
          <dgm:animOne val="branch"/>
          <dgm:animLvl val="lvl"/>
        </dgm:presLayoutVars>
      </dgm:prSet>
      <dgm:spPr/>
    </dgm:pt>
    <dgm:pt modelId="{5E46E175-5307-1C4D-A134-FFE44876D4E5}" type="pres">
      <dgm:prSet presAssocID="{AEF610BC-A140-4D02-893D-0E1C204C8937}" presName="thickLine" presStyleLbl="alignNode1" presStyleIdx="0" presStyleCnt="6"/>
      <dgm:spPr/>
    </dgm:pt>
    <dgm:pt modelId="{92085C7A-D2AC-FC4C-A0B1-E7820515AF89}" type="pres">
      <dgm:prSet presAssocID="{AEF610BC-A140-4D02-893D-0E1C204C8937}" presName="horz1" presStyleCnt="0"/>
      <dgm:spPr/>
    </dgm:pt>
    <dgm:pt modelId="{AE3A557F-AD77-4947-81BF-97AB53A327CA}" type="pres">
      <dgm:prSet presAssocID="{AEF610BC-A140-4D02-893D-0E1C204C8937}" presName="tx1" presStyleLbl="revTx" presStyleIdx="0" presStyleCnt="6"/>
      <dgm:spPr/>
    </dgm:pt>
    <dgm:pt modelId="{8765AB9F-05FE-8142-BB71-8EA89F50B223}" type="pres">
      <dgm:prSet presAssocID="{AEF610BC-A140-4D02-893D-0E1C204C8937}" presName="vert1" presStyleCnt="0"/>
      <dgm:spPr/>
    </dgm:pt>
    <dgm:pt modelId="{CE2D2A04-064B-3341-8338-6C1D1BA40232}" type="pres">
      <dgm:prSet presAssocID="{DDC9CC42-6548-4B17-AB2C-2C9A4BCDFF42}" presName="thickLine" presStyleLbl="alignNode1" presStyleIdx="1" presStyleCnt="6"/>
      <dgm:spPr/>
    </dgm:pt>
    <dgm:pt modelId="{204C46CF-D0BF-A449-99E5-58AAC4DABED2}" type="pres">
      <dgm:prSet presAssocID="{DDC9CC42-6548-4B17-AB2C-2C9A4BCDFF42}" presName="horz1" presStyleCnt="0"/>
      <dgm:spPr/>
    </dgm:pt>
    <dgm:pt modelId="{6C2E1E39-5C45-3547-80A5-EE67EDD32FFF}" type="pres">
      <dgm:prSet presAssocID="{DDC9CC42-6548-4B17-AB2C-2C9A4BCDFF42}" presName="tx1" presStyleLbl="revTx" presStyleIdx="1" presStyleCnt="6"/>
      <dgm:spPr/>
    </dgm:pt>
    <dgm:pt modelId="{5DBCCBC8-EA31-A648-89D0-67F137432D1F}" type="pres">
      <dgm:prSet presAssocID="{DDC9CC42-6548-4B17-AB2C-2C9A4BCDFF42}" presName="vert1" presStyleCnt="0"/>
      <dgm:spPr/>
    </dgm:pt>
    <dgm:pt modelId="{85844D85-BC6E-BC44-846A-DC7C649CD3AC}" type="pres">
      <dgm:prSet presAssocID="{D4584B36-D582-4E62-A3A8-09B04CDB41AD}" presName="thickLine" presStyleLbl="alignNode1" presStyleIdx="2" presStyleCnt="6"/>
      <dgm:spPr/>
    </dgm:pt>
    <dgm:pt modelId="{C8D99C58-DC60-A44C-A5F8-CE5F7F437822}" type="pres">
      <dgm:prSet presAssocID="{D4584B36-D582-4E62-A3A8-09B04CDB41AD}" presName="horz1" presStyleCnt="0"/>
      <dgm:spPr/>
    </dgm:pt>
    <dgm:pt modelId="{FFAF08BF-EAF5-1F4E-8D24-602BFA2C5704}" type="pres">
      <dgm:prSet presAssocID="{D4584B36-D582-4E62-A3A8-09B04CDB41AD}" presName="tx1" presStyleLbl="revTx" presStyleIdx="2" presStyleCnt="6"/>
      <dgm:spPr/>
    </dgm:pt>
    <dgm:pt modelId="{FC31D295-CDF8-7B42-9CCA-399842B83F5E}" type="pres">
      <dgm:prSet presAssocID="{D4584B36-D582-4E62-A3A8-09B04CDB41AD}" presName="vert1" presStyleCnt="0"/>
      <dgm:spPr/>
    </dgm:pt>
    <dgm:pt modelId="{5886C4CD-C419-3245-98C3-F2203BE35D15}" type="pres">
      <dgm:prSet presAssocID="{7769195F-DEA7-4577-A0D1-3E72EF2A22BD}" presName="thickLine" presStyleLbl="alignNode1" presStyleIdx="3" presStyleCnt="6"/>
      <dgm:spPr/>
    </dgm:pt>
    <dgm:pt modelId="{33B30A53-949A-5F4B-92A4-E2819399C2AC}" type="pres">
      <dgm:prSet presAssocID="{7769195F-DEA7-4577-A0D1-3E72EF2A22BD}" presName="horz1" presStyleCnt="0"/>
      <dgm:spPr/>
    </dgm:pt>
    <dgm:pt modelId="{FB6D1ACD-2227-A842-B13E-9315C90D5755}" type="pres">
      <dgm:prSet presAssocID="{7769195F-DEA7-4577-A0D1-3E72EF2A22BD}" presName="tx1" presStyleLbl="revTx" presStyleIdx="3" presStyleCnt="6"/>
      <dgm:spPr/>
    </dgm:pt>
    <dgm:pt modelId="{54BF6613-C850-EF45-9796-528CFC79D977}" type="pres">
      <dgm:prSet presAssocID="{7769195F-DEA7-4577-A0D1-3E72EF2A22BD}" presName="vert1" presStyleCnt="0"/>
      <dgm:spPr/>
    </dgm:pt>
    <dgm:pt modelId="{F74D21EF-561B-F142-B637-CA1C9385866A}" type="pres">
      <dgm:prSet presAssocID="{836583CE-4026-FF4B-AA9B-733DF295DD45}" presName="thickLine" presStyleLbl="alignNode1" presStyleIdx="4" presStyleCnt="6"/>
      <dgm:spPr/>
    </dgm:pt>
    <dgm:pt modelId="{05366BBD-96CC-3945-9402-BB8E03EAF380}" type="pres">
      <dgm:prSet presAssocID="{836583CE-4026-FF4B-AA9B-733DF295DD45}" presName="horz1" presStyleCnt="0"/>
      <dgm:spPr/>
    </dgm:pt>
    <dgm:pt modelId="{80639A14-9CE4-1242-A2A4-C7E9FD84D5CB}" type="pres">
      <dgm:prSet presAssocID="{836583CE-4026-FF4B-AA9B-733DF295DD45}" presName="tx1" presStyleLbl="revTx" presStyleIdx="4" presStyleCnt="6"/>
      <dgm:spPr/>
    </dgm:pt>
    <dgm:pt modelId="{8D676099-4ED9-C744-905F-CF08F0FE7454}" type="pres">
      <dgm:prSet presAssocID="{836583CE-4026-FF4B-AA9B-733DF295DD45}" presName="vert1" presStyleCnt="0"/>
      <dgm:spPr/>
    </dgm:pt>
    <dgm:pt modelId="{F36999D4-AFA0-AB4E-AFDA-0CF8E03E1F49}" type="pres">
      <dgm:prSet presAssocID="{C640AB75-D7D3-6A42-B380-17708E87A424}" presName="thickLine" presStyleLbl="alignNode1" presStyleIdx="5" presStyleCnt="6"/>
      <dgm:spPr/>
    </dgm:pt>
    <dgm:pt modelId="{DFB6AEC1-DF70-6345-A123-46B5423211AE}" type="pres">
      <dgm:prSet presAssocID="{C640AB75-D7D3-6A42-B380-17708E87A424}" presName="horz1" presStyleCnt="0"/>
      <dgm:spPr/>
    </dgm:pt>
    <dgm:pt modelId="{FE7BABC4-2381-044F-AFFA-33FB8BE74666}" type="pres">
      <dgm:prSet presAssocID="{C640AB75-D7D3-6A42-B380-17708E87A424}" presName="tx1" presStyleLbl="revTx" presStyleIdx="5" presStyleCnt="6"/>
      <dgm:spPr/>
    </dgm:pt>
    <dgm:pt modelId="{A0CFABB5-C6E4-934B-8E49-993504D6E0CD}" type="pres">
      <dgm:prSet presAssocID="{C640AB75-D7D3-6A42-B380-17708E87A424}" presName="vert1" presStyleCnt="0"/>
      <dgm:spPr/>
    </dgm:pt>
  </dgm:ptLst>
  <dgm:cxnLst>
    <dgm:cxn modelId="{6F7CD812-0EFF-9F4F-AC56-44C9636330A2}" type="presOf" srcId="{AEF610BC-A140-4D02-893D-0E1C204C8937}" destId="{AE3A557F-AD77-4947-81BF-97AB53A327CA}" srcOrd="0" destOrd="0" presId="urn:microsoft.com/office/officeart/2008/layout/LinedList"/>
    <dgm:cxn modelId="{51E4E925-C505-4E49-BD50-78B7D9FAA4AC}" srcId="{97080119-4DE0-4FF2-9166-CF41C51AC6FA}" destId="{836583CE-4026-FF4B-AA9B-733DF295DD45}" srcOrd="4" destOrd="0" parTransId="{6F8E91B7-6B14-7D41-8069-05422F04B283}" sibTransId="{F00BBDFE-7425-8748-8157-42168AE562C3}"/>
    <dgm:cxn modelId="{F0A34131-08B6-4741-9174-AAB9FA9F26F6}" type="presOf" srcId="{D4584B36-D582-4E62-A3A8-09B04CDB41AD}" destId="{FFAF08BF-EAF5-1F4E-8D24-602BFA2C5704}" srcOrd="0" destOrd="0" presId="urn:microsoft.com/office/officeart/2008/layout/LinedList"/>
    <dgm:cxn modelId="{06C9B84C-9532-4142-8EAD-43B42A7D17F6}" type="presOf" srcId="{7769195F-DEA7-4577-A0D1-3E72EF2A22BD}" destId="{FB6D1ACD-2227-A842-B13E-9315C90D5755}" srcOrd="0" destOrd="0" presId="urn:microsoft.com/office/officeart/2008/layout/LinedList"/>
    <dgm:cxn modelId="{C78A3685-3B5D-9D4D-85C1-7684AC08ABA6}" type="presOf" srcId="{C640AB75-D7D3-6A42-B380-17708E87A424}" destId="{FE7BABC4-2381-044F-AFFA-33FB8BE74666}" srcOrd="0" destOrd="0" presId="urn:microsoft.com/office/officeart/2008/layout/LinedList"/>
    <dgm:cxn modelId="{1C1EF785-0EB0-2C44-9845-12756FD414F9}" type="presOf" srcId="{97080119-4DE0-4FF2-9166-CF41C51AC6FA}" destId="{A5DD76FA-6C9C-E34B-845D-197AB89C884D}" srcOrd="0" destOrd="0" presId="urn:microsoft.com/office/officeart/2008/layout/LinedList"/>
    <dgm:cxn modelId="{575D5894-BC18-7F47-BFA7-FC833D3A8A7D}" type="presOf" srcId="{DDC9CC42-6548-4B17-AB2C-2C9A4BCDFF42}" destId="{6C2E1E39-5C45-3547-80A5-EE67EDD32FFF}" srcOrd="0" destOrd="0" presId="urn:microsoft.com/office/officeart/2008/layout/LinedList"/>
    <dgm:cxn modelId="{F822DB99-B114-4E2E-BD38-EDB45FE2098E}" srcId="{97080119-4DE0-4FF2-9166-CF41C51AC6FA}" destId="{DDC9CC42-6548-4B17-AB2C-2C9A4BCDFF42}" srcOrd="1" destOrd="0" parTransId="{CEF0FCB9-A2F9-4A6A-AE5B-E8AAD245B42D}" sibTransId="{B24EC556-3183-4EE3-AD32-909AE0CA4025}"/>
    <dgm:cxn modelId="{5F6647AA-46F3-406D-8C3F-D464256494B0}" srcId="{97080119-4DE0-4FF2-9166-CF41C51AC6FA}" destId="{AEF610BC-A140-4D02-893D-0E1C204C8937}" srcOrd="0" destOrd="0" parTransId="{EE1E50BC-6BBF-4D9F-AA79-EE0C2495738D}" sibTransId="{7FF0C615-D405-4750-AA07-094F3EAC9E31}"/>
    <dgm:cxn modelId="{313074CD-E476-0640-8F02-BBA383C507EB}" srcId="{97080119-4DE0-4FF2-9166-CF41C51AC6FA}" destId="{C640AB75-D7D3-6A42-B380-17708E87A424}" srcOrd="5" destOrd="0" parTransId="{5F565FBE-970D-5E40-8041-B27DF583FF67}" sibTransId="{F587F69D-06DF-A040-8E66-A749FD4A5B7B}"/>
    <dgm:cxn modelId="{A86A4AD7-DA2F-4BCB-997B-39EA59408280}" srcId="{97080119-4DE0-4FF2-9166-CF41C51AC6FA}" destId="{7769195F-DEA7-4577-A0D1-3E72EF2A22BD}" srcOrd="3" destOrd="0" parTransId="{05C6A43B-47EF-4DD4-BE38-3DF56AEB2ECD}" sibTransId="{E273912D-73ED-461E-B3A1-91E9F7FDA479}"/>
    <dgm:cxn modelId="{092F4CE2-9AD6-9545-BD0C-80A16B2E7274}" type="presOf" srcId="{836583CE-4026-FF4B-AA9B-733DF295DD45}" destId="{80639A14-9CE4-1242-A2A4-C7E9FD84D5CB}" srcOrd="0" destOrd="0" presId="urn:microsoft.com/office/officeart/2008/layout/LinedList"/>
    <dgm:cxn modelId="{E0B8E1E5-89AB-4809-882A-39DC94BB90A4}" srcId="{97080119-4DE0-4FF2-9166-CF41C51AC6FA}" destId="{D4584B36-D582-4E62-A3A8-09B04CDB41AD}" srcOrd="2" destOrd="0" parTransId="{4889D2BE-2A63-479F-9B1D-0CEBDCB67343}" sibTransId="{B0F30BBE-EF2D-4A35-9096-E6F94FA50BFE}"/>
    <dgm:cxn modelId="{CA53ED1A-AC62-2748-A405-832340D5678A}" type="presParOf" srcId="{A5DD76FA-6C9C-E34B-845D-197AB89C884D}" destId="{5E46E175-5307-1C4D-A134-FFE44876D4E5}" srcOrd="0" destOrd="0" presId="urn:microsoft.com/office/officeart/2008/layout/LinedList"/>
    <dgm:cxn modelId="{FF892185-4FFE-6245-A826-0EA1C1A62323}" type="presParOf" srcId="{A5DD76FA-6C9C-E34B-845D-197AB89C884D}" destId="{92085C7A-D2AC-FC4C-A0B1-E7820515AF89}" srcOrd="1" destOrd="0" presId="urn:microsoft.com/office/officeart/2008/layout/LinedList"/>
    <dgm:cxn modelId="{2782A754-6202-1A48-8236-5FC4B939720E}" type="presParOf" srcId="{92085C7A-D2AC-FC4C-A0B1-E7820515AF89}" destId="{AE3A557F-AD77-4947-81BF-97AB53A327CA}" srcOrd="0" destOrd="0" presId="urn:microsoft.com/office/officeart/2008/layout/LinedList"/>
    <dgm:cxn modelId="{5C604FD2-E106-C146-BAAE-C5225A7ED3D1}" type="presParOf" srcId="{92085C7A-D2AC-FC4C-A0B1-E7820515AF89}" destId="{8765AB9F-05FE-8142-BB71-8EA89F50B223}" srcOrd="1" destOrd="0" presId="urn:microsoft.com/office/officeart/2008/layout/LinedList"/>
    <dgm:cxn modelId="{27AE9AE5-472D-1046-A486-7A8F06A45192}" type="presParOf" srcId="{A5DD76FA-6C9C-E34B-845D-197AB89C884D}" destId="{CE2D2A04-064B-3341-8338-6C1D1BA40232}" srcOrd="2" destOrd="0" presId="urn:microsoft.com/office/officeart/2008/layout/LinedList"/>
    <dgm:cxn modelId="{039D858F-748C-C940-8CF9-79DAD9D99693}" type="presParOf" srcId="{A5DD76FA-6C9C-E34B-845D-197AB89C884D}" destId="{204C46CF-D0BF-A449-99E5-58AAC4DABED2}" srcOrd="3" destOrd="0" presId="urn:microsoft.com/office/officeart/2008/layout/LinedList"/>
    <dgm:cxn modelId="{82E5B8E7-3BA4-BF43-AAA8-F65D9A4C8308}" type="presParOf" srcId="{204C46CF-D0BF-A449-99E5-58AAC4DABED2}" destId="{6C2E1E39-5C45-3547-80A5-EE67EDD32FFF}" srcOrd="0" destOrd="0" presId="urn:microsoft.com/office/officeart/2008/layout/LinedList"/>
    <dgm:cxn modelId="{F8E988C5-C9F6-F14F-A398-F52EE854FC5D}" type="presParOf" srcId="{204C46CF-D0BF-A449-99E5-58AAC4DABED2}" destId="{5DBCCBC8-EA31-A648-89D0-67F137432D1F}" srcOrd="1" destOrd="0" presId="urn:microsoft.com/office/officeart/2008/layout/LinedList"/>
    <dgm:cxn modelId="{B8A6DFBA-DD2D-2D4B-A9EC-E673F55F6073}" type="presParOf" srcId="{A5DD76FA-6C9C-E34B-845D-197AB89C884D}" destId="{85844D85-BC6E-BC44-846A-DC7C649CD3AC}" srcOrd="4" destOrd="0" presId="urn:microsoft.com/office/officeart/2008/layout/LinedList"/>
    <dgm:cxn modelId="{1090B29B-0205-984C-8287-58CA302A88EB}" type="presParOf" srcId="{A5DD76FA-6C9C-E34B-845D-197AB89C884D}" destId="{C8D99C58-DC60-A44C-A5F8-CE5F7F437822}" srcOrd="5" destOrd="0" presId="urn:microsoft.com/office/officeart/2008/layout/LinedList"/>
    <dgm:cxn modelId="{B051A750-45DD-1243-B96B-072C9FC6966E}" type="presParOf" srcId="{C8D99C58-DC60-A44C-A5F8-CE5F7F437822}" destId="{FFAF08BF-EAF5-1F4E-8D24-602BFA2C5704}" srcOrd="0" destOrd="0" presId="urn:microsoft.com/office/officeart/2008/layout/LinedList"/>
    <dgm:cxn modelId="{9E0B9164-266C-9C4B-ADB8-74B948BE8281}" type="presParOf" srcId="{C8D99C58-DC60-A44C-A5F8-CE5F7F437822}" destId="{FC31D295-CDF8-7B42-9CCA-399842B83F5E}" srcOrd="1" destOrd="0" presId="urn:microsoft.com/office/officeart/2008/layout/LinedList"/>
    <dgm:cxn modelId="{67692488-A963-1B4D-BCFB-15CE39149CC5}" type="presParOf" srcId="{A5DD76FA-6C9C-E34B-845D-197AB89C884D}" destId="{5886C4CD-C419-3245-98C3-F2203BE35D15}" srcOrd="6" destOrd="0" presId="urn:microsoft.com/office/officeart/2008/layout/LinedList"/>
    <dgm:cxn modelId="{D4665A1D-C72E-7745-AA7A-58A32359D319}" type="presParOf" srcId="{A5DD76FA-6C9C-E34B-845D-197AB89C884D}" destId="{33B30A53-949A-5F4B-92A4-E2819399C2AC}" srcOrd="7" destOrd="0" presId="urn:microsoft.com/office/officeart/2008/layout/LinedList"/>
    <dgm:cxn modelId="{2B968BB2-430A-7040-BD01-7128CEAB09EF}" type="presParOf" srcId="{33B30A53-949A-5F4B-92A4-E2819399C2AC}" destId="{FB6D1ACD-2227-A842-B13E-9315C90D5755}" srcOrd="0" destOrd="0" presId="urn:microsoft.com/office/officeart/2008/layout/LinedList"/>
    <dgm:cxn modelId="{06F47A0C-645B-D14A-8E3E-CCCCDAB15549}" type="presParOf" srcId="{33B30A53-949A-5F4B-92A4-E2819399C2AC}" destId="{54BF6613-C850-EF45-9796-528CFC79D977}" srcOrd="1" destOrd="0" presId="urn:microsoft.com/office/officeart/2008/layout/LinedList"/>
    <dgm:cxn modelId="{21D1CE79-A7B1-6345-93AE-0C7DD851F80A}" type="presParOf" srcId="{A5DD76FA-6C9C-E34B-845D-197AB89C884D}" destId="{F74D21EF-561B-F142-B637-CA1C9385866A}" srcOrd="8" destOrd="0" presId="urn:microsoft.com/office/officeart/2008/layout/LinedList"/>
    <dgm:cxn modelId="{CB35D4D9-AEB0-304F-B51A-0FD059DF460F}" type="presParOf" srcId="{A5DD76FA-6C9C-E34B-845D-197AB89C884D}" destId="{05366BBD-96CC-3945-9402-BB8E03EAF380}" srcOrd="9" destOrd="0" presId="urn:microsoft.com/office/officeart/2008/layout/LinedList"/>
    <dgm:cxn modelId="{96EF38B8-6357-9944-AF8C-81D4F0ABF294}" type="presParOf" srcId="{05366BBD-96CC-3945-9402-BB8E03EAF380}" destId="{80639A14-9CE4-1242-A2A4-C7E9FD84D5CB}" srcOrd="0" destOrd="0" presId="urn:microsoft.com/office/officeart/2008/layout/LinedList"/>
    <dgm:cxn modelId="{189F526E-CE2F-6846-9631-4A15EC47BBA2}" type="presParOf" srcId="{05366BBD-96CC-3945-9402-BB8E03EAF380}" destId="{8D676099-4ED9-C744-905F-CF08F0FE7454}" srcOrd="1" destOrd="0" presId="urn:microsoft.com/office/officeart/2008/layout/LinedList"/>
    <dgm:cxn modelId="{CAE8CC91-704F-194F-A15D-20A8EA75815E}" type="presParOf" srcId="{A5DD76FA-6C9C-E34B-845D-197AB89C884D}" destId="{F36999D4-AFA0-AB4E-AFDA-0CF8E03E1F49}" srcOrd="10" destOrd="0" presId="urn:microsoft.com/office/officeart/2008/layout/LinedList"/>
    <dgm:cxn modelId="{9F28FB97-567D-F047-A36F-217090DA3633}" type="presParOf" srcId="{A5DD76FA-6C9C-E34B-845D-197AB89C884D}" destId="{DFB6AEC1-DF70-6345-A123-46B5423211AE}" srcOrd="11" destOrd="0" presId="urn:microsoft.com/office/officeart/2008/layout/LinedList"/>
    <dgm:cxn modelId="{F938B820-854D-1F42-8C2A-25FB3ECFBF7E}" type="presParOf" srcId="{DFB6AEC1-DF70-6345-A123-46B5423211AE}" destId="{FE7BABC4-2381-044F-AFFA-33FB8BE74666}" srcOrd="0" destOrd="0" presId="urn:microsoft.com/office/officeart/2008/layout/LinedList"/>
    <dgm:cxn modelId="{8F24F20C-5160-134E-882B-D1FF87D8C087}" type="presParOf" srcId="{DFB6AEC1-DF70-6345-A123-46B5423211AE}" destId="{A0CFABB5-C6E4-934B-8E49-993504D6E0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C70F1B-576C-4F14-833D-5B02354E6B7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8EE026-93A4-4FFE-8BF7-E9D120B53D02}">
      <dgm:prSet/>
      <dgm:spPr/>
      <dgm:t>
        <a:bodyPr/>
        <a:lstStyle/>
        <a:p>
          <a:r>
            <a:rPr lang="en-US"/>
            <a:t>Analysis 1: Proportion of total shootings in Brooklyn and Queens combined: 65%.</a:t>
          </a:r>
        </a:p>
      </dgm:t>
    </dgm:pt>
    <dgm:pt modelId="{5D69DEFE-66DA-4B05-9BAF-34452061D69A}" type="parTrans" cxnId="{07BE27B4-E9AC-4B1E-92CE-A180BF215F0E}">
      <dgm:prSet/>
      <dgm:spPr/>
      <dgm:t>
        <a:bodyPr/>
        <a:lstStyle/>
        <a:p>
          <a:endParaRPr lang="en-US"/>
        </a:p>
      </dgm:t>
    </dgm:pt>
    <dgm:pt modelId="{D97C7469-3EBA-463F-AA5F-8C9DC5CC3DC9}" type="sibTrans" cxnId="{07BE27B4-E9AC-4B1E-92CE-A180BF215F0E}">
      <dgm:prSet/>
      <dgm:spPr/>
      <dgm:t>
        <a:bodyPr/>
        <a:lstStyle/>
        <a:p>
          <a:endParaRPr lang="en-US"/>
        </a:p>
      </dgm:t>
    </dgm:pt>
    <dgm:pt modelId="{1E6CBFE7-A260-45DE-9093-88128083CEA5}">
      <dgm:prSet/>
      <dgm:spPr/>
      <dgm:t>
        <a:bodyPr/>
        <a:lstStyle/>
        <a:p>
          <a:r>
            <a:rPr lang="en-US"/>
            <a:t>Analysis 2: Proportion of total shootings in Staten Island: 2.7%.</a:t>
          </a:r>
        </a:p>
      </dgm:t>
    </dgm:pt>
    <dgm:pt modelId="{0C1DE6DB-1046-40F5-B68B-F81104854CEC}" type="parTrans" cxnId="{DCD72112-6B26-4555-A0FC-699F83BB8FA2}">
      <dgm:prSet/>
      <dgm:spPr/>
      <dgm:t>
        <a:bodyPr/>
        <a:lstStyle/>
        <a:p>
          <a:endParaRPr lang="en-US"/>
        </a:p>
      </dgm:t>
    </dgm:pt>
    <dgm:pt modelId="{E49B9908-1A7C-4DE1-A86F-00B03B3DC6F9}" type="sibTrans" cxnId="{DCD72112-6B26-4555-A0FC-699F83BB8FA2}">
      <dgm:prSet/>
      <dgm:spPr/>
      <dgm:t>
        <a:bodyPr/>
        <a:lstStyle/>
        <a:p>
          <a:endParaRPr lang="en-US"/>
        </a:p>
      </dgm:t>
    </dgm:pt>
    <dgm:pt modelId="{FE22A789-A7FB-C540-A61A-A4A41631E46C}" type="pres">
      <dgm:prSet presAssocID="{E9C70F1B-576C-4F14-833D-5B02354E6B74}" presName="outerComposite" presStyleCnt="0">
        <dgm:presLayoutVars>
          <dgm:chMax val="5"/>
          <dgm:dir/>
          <dgm:resizeHandles val="exact"/>
        </dgm:presLayoutVars>
      </dgm:prSet>
      <dgm:spPr/>
    </dgm:pt>
    <dgm:pt modelId="{AC276BB4-D06B-BF42-BC5C-31494E4A530C}" type="pres">
      <dgm:prSet presAssocID="{E9C70F1B-576C-4F14-833D-5B02354E6B74}" presName="dummyMaxCanvas" presStyleCnt="0">
        <dgm:presLayoutVars/>
      </dgm:prSet>
      <dgm:spPr/>
    </dgm:pt>
    <dgm:pt modelId="{C7737B6B-AE5A-1944-B599-FA77BC263E55}" type="pres">
      <dgm:prSet presAssocID="{E9C70F1B-576C-4F14-833D-5B02354E6B74}" presName="TwoNodes_1" presStyleLbl="node1" presStyleIdx="0" presStyleCnt="2">
        <dgm:presLayoutVars>
          <dgm:bulletEnabled val="1"/>
        </dgm:presLayoutVars>
      </dgm:prSet>
      <dgm:spPr/>
    </dgm:pt>
    <dgm:pt modelId="{77885EA8-B115-1E43-AD7B-30A326B67567}" type="pres">
      <dgm:prSet presAssocID="{E9C70F1B-576C-4F14-833D-5B02354E6B74}" presName="TwoNodes_2" presStyleLbl="node1" presStyleIdx="1" presStyleCnt="2">
        <dgm:presLayoutVars>
          <dgm:bulletEnabled val="1"/>
        </dgm:presLayoutVars>
      </dgm:prSet>
      <dgm:spPr/>
    </dgm:pt>
    <dgm:pt modelId="{02513A65-342C-4D43-8F60-0DD6EF59510C}" type="pres">
      <dgm:prSet presAssocID="{E9C70F1B-576C-4F14-833D-5B02354E6B74}" presName="TwoConn_1-2" presStyleLbl="fgAccFollowNode1" presStyleIdx="0" presStyleCnt="1">
        <dgm:presLayoutVars>
          <dgm:bulletEnabled val="1"/>
        </dgm:presLayoutVars>
      </dgm:prSet>
      <dgm:spPr/>
    </dgm:pt>
    <dgm:pt modelId="{3F701AB1-224A-A047-AB18-2B49A3F4DA49}" type="pres">
      <dgm:prSet presAssocID="{E9C70F1B-576C-4F14-833D-5B02354E6B74}" presName="TwoNodes_1_text" presStyleLbl="node1" presStyleIdx="1" presStyleCnt="2">
        <dgm:presLayoutVars>
          <dgm:bulletEnabled val="1"/>
        </dgm:presLayoutVars>
      </dgm:prSet>
      <dgm:spPr/>
    </dgm:pt>
    <dgm:pt modelId="{67B67DDB-DFA6-1C41-9976-C03D59392F22}" type="pres">
      <dgm:prSet presAssocID="{E9C70F1B-576C-4F14-833D-5B02354E6B74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2D4AEC10-F565-4641-A766-28008C8DC7F5}" type="presOf" srcId="{1E6CBFE7-A260-45DE-9093-88128083CEA5}" destId="{67B67DDB-DFA6-1C41-9976-C03D59392F22}" srcOrd="1" destOrd="0" presId="urn:microsoft.com/office/officeart/2005/8/layout/vProcess5"/>
    <dgm:cxn modelId="{DCD72112-6B26-4555-A0FC-699F83BB8FA2}" srcId="{E9C70F1B-576C-4F14-833D-5B02354E6B74}" destId="{1E6CBFE7-A260-45DE-9093-88128083CEA5}" srcOrd="1" destOrd="0" parTransId="{0C1DE6DB-1046-40F5-B68B-F81104854CEC}" sibTransId="{E49B9908-1A7C-4DE1-A86F-00B03B3DC6F9}"/>
    <dgm:cxn modelId="{975F0C22-CDBF-5543-9CAE-3EBF6B74EA77}" type="presOf" srcId="{D97C7469-3EBA-463F-AA5F-8C9DC5CC3DC9}" destId="{02513A65-342C-4D43-8F60-0DD6EF59510C}" srcOrd="0" destOrd="0" presId="urn:microsoft.com/office/officeart/2005/8/layout/vProcess5"/>
    <dgm:cxn modelId="{F8486023-9935-BB4A-83AF-8B722827D6FE}" type="presOf" srcId="{328EE026-93A4-4FFE-8BF7-E9D120B53D02}" destId="{3F701AB1-224A-A047-AB18-2B49A3F4DA49}" srcOrd="1" destOrd="0" presId="urn:microsoft.com/office/officeart/2005/8/layout/vProcess5"/>
    <dgm:cxn modelId="{F5D13E83-1881-4447-96B2-449ED885824A}" type="presOf" srcId="{E9C70F1B-576C-4F14-833D-5B02354E6B74}" destId="{FE22A789-A7FB-C540-A61A-A4A41631E46C}" srcOrd="0" destOrd="0" presId="urn:microsoft.com/office/officeart/2005/8/layout/vProcess5"/>
    <dgm:cxn modelId="{94424E99-E89F-0446-8CFF-6303BF154765}" type="presOf" srcId="{328EE026-93A4-4FFE-8BF7-E9D120B53D02}" destId="{C7737B6B-AE5A-1944-B599-FA77BC263E55}" srcOrd="0" destOrd="0" presId="urn:microsoft.com/office/officeart/2005/8/layout/vProcess5"/>
    <dgm:cxn modelId="{07BE27B4-E9AC-4B1E-92CE-A180BF215F0E}" srcId="{E9C70F1B-576C-4F14-833D-5B02354E6B74}" destId="{328EE026-93A4-4FFE-8BF7-E9D120B53D02}" srcOrd="0" destOrd="0" parTransId="{5D69DEFE-66DA-4B05-9BAF-34452061D69A}" sibTransId="{D97C7469-3EBA-463F-AA5F-8C9DC5CC3DC9}"/>
    <dgm:cxn modelId="{73CA04F7-9596-8F4B-B425-FEE86C43E796}" type="presOf" srcId="{1E6CBFE7-A260-45DE-9093-88128083CEA5}" destId="{77885EA8-B115-1E43-AD7B-30A326B67567}" srcOrd="0" destOrd="0" presId="urn:microsoft.com/office/officeart/2005/8/layout/vProcess5"/>
    <dgm:cxn modelId="{337858B3-7FD5-5A4D-BC06-BC6118F34EB9}" type="presParOf" srcId="{FE22A789-A7FB-C540-A61A-A4A41631E46C}" destId="{AC276BB4-D06B-BF42-BC5C-31494E4A530C}" srcOrd="0" destOrd="0" presId="urn:microsoft.com/office/officeart/2005/8/layout/vProcess5"/>
    <dgm:cxn modelId="{85CC1590-AAB2-A548-B04C-D23A4F825EAD}" type="presParOf" srcId="{FE22A789-A7FB-C540-A61A-A4A41631E46C}" destId="{C7737B6B-AE5A-1944-B599-FA77BC263E55}" srcOrd="1" destOrd="0" presId="urn:microsoft.com/office/officeart/2005/8/layout/vProcess5"/>
    <dgm:cxn modelId="{BFA3B714-36EC-9049-A482-F28AE4657060}" type="presParOf" srcId="{FE22A789-A7FB-C540-A61A-A4A41631E46C}" destId="{77885EA8-B115-1E43-AD7B-30A326B67567}" srcOrd="2" destOrd="0" presId="urn:microsoft.com/office/officeart/2005/8/layout/vProcess5"/>
    <dgm:cxn modelId="{312F7D28-AB74-E743-99E4-B5BAF51167EA}" type="presParOf" srcId="{FE22A789-A7FB-C540-A61A-A4A41631E46C}" destId="{02513A65-342C-4D43-8F60-0DD6EF59510C}" srcOrd="3" destOrd="0" presId="urn:microsoft.com/office/officeart/2005/8/layout/vProcess5"/>
    <dgm:cxn modelId="{E27E92C6-281A-6546-A340-B644649824AD}" type="presParOf" srcId="{FE22A789-A7FB-C540-A61A-A4A41631E46C}" destId="{3F701AB1-224A-A047-AB18-2B49A3F4DA49}" srcOrd="4" destOrd="0" presId="urn:microsoft.com/office/officeart/2005/8/layout/vProcess5"/>
    <dgm:cxn modelId="{ECD99838-0DB1-FE41-90BA-98A156913655}" type="presParOf" srcId="{FE22A789-A7FB-C540-A61A-A4A41631E46C}" destId="{67B67DDB-DFA6-1C41-9976-C03D59392F2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1BBF58-71D7-4D5F-9FF4-9F9171D1A909}" type="doc">
      <dgm:prSet loTypeId="urn:microsoft.com/office/officeart/2008/layout/Lined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A1816B-1634-46A4-9053-39E5AF067F61}">
      <dgm:prSet/>
      <dgm:spPr/>
      <dgm:t>
        <a:bodyPr/>
        <a:lstStyle/>
        <a:p>
          <a:r>
            <a:rPr lang="en-US"/>
            <a:t>Violence concentrated in Brooklyn &amp; Bronx.</a:t>
          </a:r>
        </a:p>
      </dgm:t>
    </dgm:pt>
    <dgm:pt modelId="{DC106259-FE4E-48A8-B41A-F65AB50214D7}" type="parTrans" cxnId="{AF6781BB-AC69-4F39-B5B2-A4AF3FCF6B5F}">
      <dgm:prSet/>
      <dgm:spPr/>
      <dgm:t>
        <a:bodyPr/>
        <a:lstStyle/>
        <a:p>
          <a:endParaRPr lang="en-US"/>
        </a:p>
      </dgm:t>
    </dgm:pt>
    <dgm:pt modelId="{9056572C-A2BC-4038-A1BB-53AD62EADEF2}" type="sibTrans" cxnId="{AF6781BB-AC69-4F39-B5B2-A4AF3FCF6B5F}">
      <dgm:prSet/>
      <dgm:spPr/>
      <dgm:t>
        <a:bodyPr/>
        <a:lstStyle/>
        <a:p>
          <a:endParaRPr lang="en-US"/>
        </a:p>
      </dgm:t>
    </dgm:pt>
    <dgm:pt modelId="{B8A5EF7D-5D08-443F-90AF-6D474EC7C52F}">
      <dgm:prSet/>
      <dgm:spPr/>
      <dgm:t>
        <a:bodyPr/>
        <a:lstStyle/>
        <a:p>
          <a:r>
            <a:rPr lang="en-US"/>
            <a:t>Peaks in early 2010s, declines later.</a:t>
          </a:r>
        </a:p>
      </dgm:t>
    </dgm:pt>
    <dgm:pt modelId="{B67C7F8D-AA3C-44BC-BEE8-33E271343277}" type="parTrans" cxnId="{C299D9FF-8E8E-4A5D-BBAF-9E087431D4E0}">
      <dgm:prSet/>
      <dgm:spPr/>
      <dgm:t>
        <a:bodyPr/>
        <a:lstStyle/>
        <a:p>
          <a:endParaRPr lang="en-US"/>
        </a:p>
      </dgm:t>
    </dgm:pt>
    <dgm:pt modelId="{029FD01D-FE28-452F-9B80-A2B130DF1FFB}" type="sibTrans" cxnId="{C299D9FF-8E8E-4A5D-BBAF-9E087431D4E0}">
      <dgm:prSet/>
      <dgm:spPr/>
      <dgm:t>
        <a:bodyPr/>
        <a:lstStyle/>
        <a:p>
          <a:endParaRPr lang="en-US"/>
        </a:p>
      </dgm:t>
    </dgm:pt>
    <dgm:pt modelId="{F864445F-679B-4DE4-B69C-FCDF9F0361A7}">
      <dgm:prSet/>
      <dgm:spPr/>
      <dgm:t>
        <a:bodyPr/>
        <a:lstStyle/>
        <a:p>
          <a:r>
            <a:rPr lang="en-US"/>
            <a:t>Summer/holidays = higher risks.</a:t>
          </a:r>
        </a:p>
      </dgm:t>
    </dgm:pt>
    <dgm:pt modelId="{50D76947-A821-49E4-81E7-4A7B47737F0E}" type="parTrans" cxnId="{C2C7FD52-B1DF-440C-8F51-5048F333FDF9}">
      <dgm:prSet/>
      <dgm:spPr/>
      <dgm:t>
        <a:bodyPr/>
        <a:lstStyle/>
        <a:p>
          <a:endParaRPr lang="en-US"/>
        </a:p>
      </dgm:t>
    </dgm:pt>
    <dgm:pt modelId="{0D5E5CC4-D1BB-4E61-8861-32BE955439AA}" type="sibTrans" cxnId="{C2C7FD52-B1DF-440C-8F51-5048F333FDF9}">
      <dgm:prSet/>
      <dgm:spPr/>
      <dgm:t>
        <a:bodyPr/>
        <a:lstStyle/>
        <a:p>
          <a:endParaRPr lang="en-US"/>
        </a:p>
      </dgm:t>
    </dgm:pt>
    <dgm:pt modelId="{E2DC5ADE-B597-49C6-B988-B4198661DC3A}">
      <dgm:prSet/>
      <dgm:spPr/>
      <dgm:t>
        <a:bodyPr/>
        <a:lstStyle/>
        <a:p>
          <a:r>
            <a:rPr lang="en-US"/>
            <a:t>Disparities by sex, race, age.</a:t>
          </a:r>
        </a:p>
      </dgm:t>
    </dgm:pt>
    <dgm:pt modelId="{175C9C97-5345-4FFF-8D30-051A55988BB7}" type="parTrans" cxnId="{2E78D7C2-7699-4243-8923-FE987B8EB4C0}">
      <dgm:prSet/>
      <dgm:spPr/>
      <dgm:t>
        <a:bodyPr/>
        <a:lstStyle/>
        <a:p>
          <a:endParaRPr lang="en-US"/>
        </a:p>
      </dgm:t>
    </dgm:pt>
    <dgm:pt modelId="{2FC6BA62-46D0-48B1-862D-831C8833FE74}" type="sibTrans" cxnId="{2E78D7C2-7699-4243-8923-FE987B8EB4C0}">
      <dgm:prSet/>
      <dgm:spPr/>
      <dgm:t>
        <a:bodyPr/>
        <a:lstStyle/>
        <a:p>
          <a:endParaRPr lang="en-US"/>
        </a:p>
      </dgm:t>
    </dgm:pt>
    <dgm:pt modelId="{7B6B4FA1-4442-5247-9F76-B30CA2AC2E30}" type="pres">
      <dgm:prSet presAssocID="{B11BBF58-71D7-4D5F-9FF4-9F9171D1A909}" presName="vert0" presStyleCnt="0">
        <dgm:presLayoutVars>
          <dgm:dir/>
          <dgm:animOne val="branch"/>
          <dgm:animLvl val="lvl"/>
        </dgm:presLayoutVars>
      </dgm:prSet>
      <dgm:spPr/>
    </dgm:pt>
    <dgm:pt modelId="{4B1E5299-7193-AF44-AC29-9EFD5CDD3B1C}" type="pres">
      <dgm:prSet presAssocID="{3DA1816B-1634-46A4-9053-39E5AF067F61}" presName="thickLine" presStyleLbl="alignNode1" presStyleIdx="0" presStyleCnt="4"/>
      <dgm:spPr/>
    </dgm:pt>
    <dgm:pt modelId="{45A877B6-E13D-E243-9ADF-E4FE399853FA}" type="pres">
      <dgm:prSet presAssocID="{3DA1816B-1634-46A4-9053-39E5AF067F61}" presName="horz1" presStyleCnt="0"/>
      <dgm:spPr/>
    </dgm:pt>
    <dgm:pt modelId="{65439647-FD9B-8445-8E2E-B64BFF238DD5}" type="pres">
      <dgm:prSet presAssocID="{3DA1816B-1634-46A4-9053-39E5AF067F61}" presName="tx1" presStyleLbl="revTx" presStyleIdx="0" presStyleCnt="4"/>
      <dgm:spPr/>
    </dgm:pt>
    <dgm:pt modelId="{9ABA19CA-69FB-8648-9F31-CFB69461F4E1}" type="pres">
      <dgm:prSet presAssocID="{3DA1816B-1634-46A4-9053-39E5AF067F61}" presName="vert1" presStyleCnt="0"/>
      <dgm:spPr/>
    </dgm:pt>
    <dgm:pt modelId="{4D8E4E17-7ADE-BF4E-8364-4F9F552FAB7C}" type="pres">
      <dgm:prSet presAssocID="{B8A5EF7D-5D08-443F-90AF-6D474EC7C52F}" presName="thickLine" presStyleLbl="alignNode1" presStyleIdx="1" presStyleCnt="4"/>
      <dgm:spPr/>
    </dgm:pt>
    <dgm:pt modelId="{C20279D1-DD8A-1B43-9C7E-20F28F108CFA}" type="pres">
      <dgm:prSet presAssocID="{B8A5EF7D-5D08-443F-90AF-6D474EC7C52F}" presName="horz1" presStyleCnt="0"/>
      <dgm:spPr/>
    </dgm:pt>
    <dgm:pt modelId="{D717BEDB-EA79-534D-86BF-B7B1378E1E82}" type="pres">
      <dgm:prSet presAssocID="{B8A5EF7D-5D08-443F-90AF-6D474EC7C52F}" presName="tx1" presStyleLbl="revTx" presStyleIdx="1" presStyleCnt="4"/>
      <dgm:spPr/>
    </dgm:pt>
    <dgm:pt modelId="{221E3D75-EE85-7946-9664-655B824CA85B}" type="pres">
      <dgm:prSet presAssocID="{B8A5EF7D-5D08-443F-90AF-6D474EC7C52F}" presName="vert1" presStyleCnt="0"/>
      <dgm:spPr/>
    </dgm:pt>
    <dgm:pt modelId="{1D2CE254-6727-B94A-A4C9-275FD590FA02}" type="pres">
      <dgm:prSet presAssocID="{F864445F-679B-4DE4-B69C-FCDF9F0361A7}" presName="thickLine" presStyleLbl="alignNode1" presStyleIdx="2" presStyleCnt="4"/>
      <dgm:spPr/>
    </dgm:pt>
    <dgm:pt modelId="{1E8B9356-564E-C045-A0BB-036423BE0054}" type="pres">
      <dgm:prSet presAssocID="{F864445F-679B-4DE4-B69C-FCDF9F0361A7}" presName="horz1" presStyleCnt="0"/>
      <dgm:spPr/>
    </dgm:pt>
    <dgm:pt modelId="{E406A129-26A2-5F4A-BD7D-BA2D2F1A52D5}" type="pres">
      <dgm:prSet presAssocID="{F864445F-679B-4DE4-B69C-FCDF9F0361A7}" presName="tx1" presStyleLbl="revTx" presStyleIdx="2" presStyleCnt="4"/>
      <dgm:spPr/>
    </dgm:pt>
    <dgm:pt modelId="{EB156932-1360-C340-9DC8-86D6BD243B12}" type="pres">
      <dgm:prSet presAssocID="{F864445F-679B-4DE4-B69C-FCDF9F0361A7}" presName="vert1" presStyleCnt="0"/>
      <dgm:spPr/>
    </dgm:pt>
    <dgm:pt modelId="{965B080E-6500-0249-B85C-5E2DBC000ACB}" type="pres">
      <dgm:prSet presAssocID="{E2DC5ADE-B597-49C6-B988-B4198661DC3A}" presName="thickLine" presStyleLbl="alignNode1" presStyleIdx="3" presStyleCnt="4"/>
      <dgm:spPr/>
    </dgm:pt>
    <dgm:pt modelId="{70B5535F-4193-9142-A3D3-8FF1EA513659}" type="pres">
      <dgm:prSet presAssocID="{E2DC5ADE-B597-49C6-B988-B4198661DC3A}" presName="horz1" presStyleCnt="0"/>
      <dgm:spPr/>
    </dgm:pt>
    <dgm:pt modelId="{DB5ACD0E-10E8-C645-A466-64101808151A}" type="pres">
      <dgm:prSet presAssocID="{E2DC5ADE-B597-49C6-B988-B4198661DC3A}" presName="tx1" presStyleLbl="revTx" presStyleIdx="3" presStyleCnt="4"/>
      <dgm:spPr/>
    </dgm:pt>
    <dgm:pt modelId="{30128757-C636-364B-901A-9C7138623105}" type="pres">
      <dgm:prSet presAssocID="{E2DC5ADE-B597-49C6-B988-B4198661DC3A}" presName="vert1" presStyleCnt="0"/>
      <dgm:spPr/>
    </dgm:pt>
  </dgm:ptLst>
  <dgm:cxnLst>
    <dgm:cxn modelId="{C810B510-8F3E-BE49-BA7B-F6FFD5F9D282}" type="presOf" srcId="{F864445F-679B-4DE4-B69C-FCDF9F0361A7}" destId="{E406A129-26A2-5F4A-BD7D-BA2D2F1A52D5}" srcOrd="0" destOrd="0" presId="urn:microsoft.com/office/officeart/2008/layout/LinedList"/>
    <dgm:cxn modelId="{C2C7FD52-B1DF-440C-8F51-5048F333FDF9}" srcId="{B11BBF58-71D7-4D5F-9FF4-9F9171D1A909}" destId="{F864445F-679B-4DE4-B69C-FCDF9F0361A7}" srcOrd="2" destOrd="0" parTransId="{50D76947-A821-49E4-81E7-4A7B47737F0E}" sibTransId="{0D5E5CC4-D1BB-4E61-8861-32BE955439AA}"/>
    <dgm:cxn modelId="{606BDB54-2D80-7D4D-A0E5-CAFBAD3600E6}" type="presOf" srcId="{E2DC5ADE-B597-49C6-B988-B4198661DC3A}" destId="{DB5ACD0E-10E8-C645-A466-64101808151A}" srcOrd="0" destOrd="0" presId="urn:microsoft.com/office/officeart/2008/layout/LinedList"/>
    <dgm:cxn modelId="{2D14D687-4AF5-B547-AC0B-796A5AFA9C81}" type="presOf" srcId="{B11BBF58-71D7-4D5F-9FF4-9F9171D1A909}" destId="{7B6B4FA1-4442-5247-9F76-B30CA2AC2E30}" srcOrd="0" destOrd="0" presId="urn:microsoft.com/office/officeart/2008/layout/LinedList"/>
    <dgm:cxn modelId="{AF6781BB-AC69-4F39-B5B2-A4AF3FCF6B5F}" srcId="{B11BBF58-71D7-4D5F-9FF4-9F9171D1A909}" destId="{3DA1816B-1634-46A4-9053-39E5AF067F61}" srcOrd="0" destOrd="0" parTransId="{DC106259-FE4E-48A8-B41A-F65AB50214D7}" sibTransId="{9056572C-A2BC-4038-A1BB-53AD62EADEF2}"/>
    <dgm:cxn modelId="{2E78D7C2-7699-4243-8923-FE987B8EB4C0}" srcId="{B11BBF58-71D7-4D5F-9FF4-9F9171D1A909}" destId="{E2DC5ADE-B597-49C6-B988-B4198661DC3A}" srcOrd="3" destOrd="0" parTransId="{175C9C97-5345-4FFF-8D30-051A55988BB7}" sibTransId="{2FC6BA62-46D0-48B1-862D-831C8833FE74}"/>
    <dgm:cxn modelId="{2D2C2DDD-19F5-AA40-9BD3-CF42040ABF08}" type="presOf" srcId="{3DA1816B-1634-46A4-9053-39E5AF067F61}" destId="{65439647-FD9B-8445-8E2E-B64BFF238DD5}" srcOrd="0" destOrd="0" presId="urn:microsoft.com/office/officeart/2008/layout/LinedList"/>
    <dgm:cxn modelId="{797B15F2-C5E0-CD44-8B02-729B73E1B727}" type="presOf" srcId="{B8A5EF7D-5D08-443F-90AF-6D474EC7C52F}" destId="{D717BEDB-EA79-534D-86BF-B7B1378E1E82}" srcOrd="0" destOrd="0" presId="urn:microsoft.com/office/officeart/2008/layout/LinedList"/>
    <dgm:cxn modelId="{C299D9FF-8E8E-4A5D-BBAF-9E087431D4E0}" srcId="{B11BBF58-71D7-4D5F-9FF4-9F9171D1A909}" destId="{B8A5EF7D-5D08-443F-90AF-6D474EC7C52F}" srcOrd="1" destOrd="0" parTransId="{B67C7F8D-AA3C-44BC-BEE8-33E271343277}" sibTransId="{029FD01D-FE28-452F-9B80-A2B130DF1FFB}"/>
    <dgm:cxn modelId="{FFC87317-A6CC-9C42-B5E0-EC3DD8375833}" type="presParOf" srcId="{7B6B4FA1-4442-5247-9F76-B30CA2AC2E30}" destId="{4B1E5299-7193-AF44-AC29-9EFD5CDD3B1C}" srcOrd="0" destOrd="0" presId="urn:microsoft.com/office/officeart/2008/layout/LinedList"/>
    <dgm:cxn modelId="{63BF81DE-CF34-6A45-BB3F-59415D37AB24}" type="presParOf" srcId="{7B6B4FA1-4442-5247-9F76-B30CA2AC2E30}" destId="{45A877B6-E13D-E243-9ADF-E4FE399853FA}" srcOrd="1" destOrd="0" presId="urn:microsoft.com/office/officeart/2008/layout/LinedList"/>
    <dgm:cxn modelId="{8ED2E742-E907-E141-BADE-FF45CC004FA4}" type="presParOf" srcId="{45A877B6-E13D-E243-9ADF-E4FE399853FA}" destId="{65439647-FD9B-8445-8E2E-B64BFF238DD5}" srcOrd="0" destOrd="0" presId="urn:microsoft.com/office/officeart/2008/layout/LinedList"/>
    <dgm:cxn modelId="{122EB0EB-A5BF-814A-88EB-DBB7AFA79C4F}" type="presParOf" srcId="{45A877B6-E13D-E243-9ADF-E4FE399853FA}" destId="{9ABA19CA-69FB-8648-9F31-CFB69461F4E1}" srcOrd="1" destOrd="0" presId="urn:microsoft.com/office/officeart/2008/layout/LinedList"/>
    <dgm:cxn modelId="{F61CE14E-3EC2-6648-99DC-9DF012668DB1}" type="presParOf" srcId="{7B6B4FA1-4442-5247-9F76-B30CA2AC2E30}" destId="{4D8E4E17-7ADE-BF4E-8364-4F9F552FAB7C}" srcOrd="2" destOrd="0" presId="urn:microsoft.com/office/officeart/2008/layout/LinedList"/>
    <dgm:cxn modelId="{B43C4B67-2B30-CC4B-B596-B1A7354FC9AB}" type="presParOf" srcId="{7B6B4FA1-4442-5247-9F76-B30CA2AC2E30}" destId="{C20279D1-DD8A-1B43-9C7E-20F28F108CFA}" srcOrd="3" destOrd="0" presId="urn:microsoft.com/office/officeart/2008/layout/LinedList"/>
    <dgm:cxn modelId="{344C9AB7-C56D-6941-8485-B47CAAF14FEC}" type="presParOf" srcId="{C20279D1-DD8A-1B43-9C7E-20F28F108CFA}" destId="{D717BEDB-EA79-534D-86BF-B7B1378E1E82}" srcOrd="0" destOrd="0" presId="urn:microsoft.com/office/officeart/2008/layout/LinedList"/>
    <dgm:cxn modelId="{651BF22F-33F2-F243-BE4F-9142232DDD1D}" type="presParOf" srcId="{C20279D1-DD8A-1B43-9C7E-20F28F108CFA}" destId="{221E3D75-EE85-7946-9664-655B824CA85B}" srcOrd="1" destOrd="0" presId="urn:microsoft.com/office/officeart/2008/layout/LinedList"/>
    <dgm:cxn modelId="{D93F0079-EB7D-3D40-87E8-4472E5EF2AF7}" type="presParOf" srcId="{7B6B4FA1-4442-5247-9F76-B30CA2AC2E30}" destId="{1D2CE254-6727-B94A-A4C9-275FD590FA02}" srcOrd="4" destOrd="0" presId="urn:microsoft.com/office/officeart/2008/layout/LinedList"/>
    <dgm:cxn modelId="{9A77D2DE-959F-0A47-9539-5A2AA64F9DC2}" type="presParOf" srcId="{7B6B4FA1-4442-5247-9F76-B30CA2AC2E30}" destId="{1E8B9356-564E-C045-A0BB-036423BE0054}" srcOrd="5" destOrd="0" presId="urn:microsoft.com/office/officeart/2008/layout/LinedList"/>
    <dgm:cxn modelId="{0FF85177-A9B4-9D4D-A9B4-C6BC75A53213}" type="presParOf" srcId="{1E8B9356-564E-C045-A0BB-036423BE0054}" destId="{E406A129-26A2-5F4A-BD7D-BA2D2F1A52D5}" srcOrd="0" destOrd="0" presId="urn:microsoft.com/office/officeart/2008/layout/LinedList"/>
    <dgm:cxn modelId="{BB9BE5A4-C4E6-9840-AD8C-19B77554ED40}" type="presParOf" srcId="{1E8B9356-564E-C045-A0BB-036423BE0054}" destId="{EB156932-1360-C340-9DC8-86D6BD243B12}" srcOrd="1" destOrd="0" presId="urn:microsoft.com/office/officeart/2008/layout/LinedList"/>
    <dgm:cxn modelId="{64AE5A26-1930-E24C-A715-FEA6896760E5}" type="presParOf" srcId="{7B6B4FA1-4442-5247-9F76-B30CA2AC2E30}" destId="{965B080E-6500-0249-B85C-5E2DBC000ACB}" srcOrd="6" destOrd="0" presId="urn:microsoft.com/office/officeart/2008/layout/LinedList"/>
    <dgm:cxn modelId="{EBCFF1DF-9B96-5542-956B-ABED4CF1B840}" type="presParOf" srcId="{7B6B4FA1-4442-5247-9F76-B30CA2AC2E30}" destId="{70B5535F-4193-9142-A3D3-8FF1EA513659}" srcOrd="7" destOrd="0" presId="urn:microsoft.com/office/officeart/2008/layout/LinedList"/>
    <dgm:cxn modelId="{AD1E9A89-D113-5147-BA04-E6104C8D2D7D}" type="presParOf" srcId="{70B5535F-4193-9142-A3D3-8FF1EA513659}" destId="{DB5ACD0E-10E8-C645-A466-64101808151A}" srcOrd="0" destOrd="0" presId="urn:microsoft.com/office/officeart/2008/layout/LinedList"/>
    <dgm:cxn modelId="{B3C21C05-40DA-7A4A-81FF-DF04568163E2}" type="presParOf" srcId="{70B5535F-4193-9142-A3D3-8FF1EA513659}" destId="{30128757-C636-364B-901A-9C71386231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26410-AE92-FA4D-9B21-93D4B05715C1}">
      <dsp:nvSpPr>
        <dsp:cNvPr id="0" name=""/>
        <dsp:cNvSpPr/>
      </dsp:nvSpPr>
      <dsp:spPr>
        <a:xfrm rot="5400000">
          <a:off x="5169471" y="-2115928"/>
          <a:ext cx="807442" cy="524535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Analyze shooting incidents in NYC from 2006–2021.</a:t>
          </a:r>
        </a:p>
      </dsp:txBody>
      <dsp:txXfrm rot="-5400000">
        <a:off x="2950514" y="142445"/>
        <a:ext cx="5205941" cy="728610"/>
      </dsp:txXfrm>
    </dsp:sp>
    <dsp:sp modelId="{2A4E366A-9B93-A244-A98B-8413302DC5BF}">
      <dsp:nvSpPr>
        <dsp:cNvPr id="0" name=""/>
        <dsp:cNvSpPr/>
      </dsp:nvSpPr>
      <dsp:spPr>
        <a:xfrm>
          <a:off x="0" y="2098"/>
          <a:ext cx="2950513" cy="10093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Analyze</a:t>
          </a:r>
        </a:p>
      </dsp:txBody>
      <dsp:txXfrm>
        <a:off x="49270" y="51368"/>
        <a:ext cx="2851973" cy="910763"/>
      </dsp:txXfrm>
    </dsp:sp>
    <dsp:sp modelId="{50904FED-DD0B-FE46-BB22-CE3D64A82ABE}">
      <dsp:nvSpPr>
        <dsp:cNvPr id="0" name=""/>
        <dsp:cNvSpPr/>
      </dsp:nvSpPr>
      <dsp:spPr>
        <a:xfrm rot="5400000">
          <a:off x="5169471" y="-1056160"/>
          <a:ext cx="807442" cy="5245357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Identify geographic, temporal, and demographic patterns.</a:t>
          </a:r>
        </a:p>
      </dsp:txBody>
      <dsp:txXfrm rot="-5400000">
        <a:off x="2950514" y="1202213"/>
        <a:ext cx="5205941" cy="728610"/>
      </dsp:txXfrm>
    </dsp:sp>
    <dsp:sp modelId="{71BE1CE0-886C-BC43-8B24-1C7A1C11C638}">
      <dsp:nvSpPr>
        <dsp:cNvPr id="0" name=""/>
        <dsp:cNvSpPr/>
      </dsp:nvSpPr>
      <dsp:spPr>
        <a:xfrm>
          <a:off x="0" y="1061866"/>
          <a:ext cx="2950513" cy="10093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Identify</a:t>
          </a:r>
        </a:p>
      </dsp:txBody>
      <dsp:txXfrm>
        <a:off x="49270" y="1111136"/>
        <a:ext cx="2851973" cy="910763"/>
      </dsp:txXfrm>
    </dsp:sp>
    <dsp:sp modelId="{485ACDF4-6836-FA4D-924A-065B8B549231}">
      <dsp:nvSpPr>
        <dsp:cNvPr id="0" name=""/>
        <dsp:cNvSpPr/>
      </dsp:nvSpPr>
      <dsp:spPr>
        <a:xfrm rot="5400000">
          <a:off x="5169471" y="3607"/>
          <a:ext cx="807442" cy="5245357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Examine disparities across boroughs, race, sex, and age.</a:t>
          </a:r>
        </a:p>
      </dsp:txBody>
      <dsp:txXfrm rot="-5400000">
        <a:off x="2950514" y="2261980"/>
        <a:ext cx="5205941" cy="728610"/>
      </dsp:txXfrm>
    </dsp:sp>
    <dsp:sp modelId="{EF13EFDA-A01A-CA41-AA8C-DE974B1D3381}">
      <dsp:nvSpPr>
        <dsp:cNvPr id="0" name=""/>
        <dsp:cNvSpPr/>
      </dsp:nvSpPr>
      <dsp:spPr>
        <a:xfrm>
          <a:off x="0" y="2121635"/>
          <a:ext cx="2950513" cy="10093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Examine</a:t>
          </a:r>
        </a:p>
      </dsp:txBody>
      <dsp:txXfrm>
        <a:off x="49270" y="2170905"/>
        <a:ext cx="2851973" cy="910763"/>
      </dsp:txXfrm>
    </dsp:sp>
    <dsp:sp modelId="{072FAC69-BFC3-694F-8DBB-63EC16350AC1}">
      <dsp:nvSpPr>
        <dsp:cNvPr id="0" name=""/>
        <dsp:cNvSpPr/>
      </dsp:nvSpPr>
      <dsp:spPr>
        <a:xfrm rot="5400000">
          <a:off x="5169471" y="1063376"/>
          <a:ext cx="807442" cy="524535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Provide insights for policy and community action.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</dsp:txBody>
      <dsp:txXfrm rot="-5400000">
        <a:off x="2950514" y="3321749"/>
        <a:ext cx="5205941" cy="728610"/>
      </dsp:txXfrm>
    </dsp:sp>
    <dsp:sp modelId="{D09D5519-2DE1-3F42-8448-42572D8F6604}">
      <dsp:nvSpPr>
        <dsp:cNvPr id="0" name=""/>
        <dsp:cNvSpPr/>
      </dsp:nvSpPr>
      <dsp:spPr>
        <a:xfrm>
          <a:off x="0" y="3181403"/>
          <a:ext cx="2950513" cy="10093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Provide</a:t>
          </a:r>
        </a:p>
      </dsp:txBody>
      <dsp:txXfrm>
        <a:off x="49270" y="3230673"/>
        <a:ext cx="2851973" cy="910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75F24-9C43-D64D-9A99-373646B03760}">
      <dsp:nvSpPr>
        <dsp:cNvPr id="0" name=""/>
        <dsp:cNvSpPr/>
      </dsp:nvSpPr>
      <dsp:spPr>
        <a:xfrm>
          <a:off x="995" y="153637"/>
          <a:ext cx="2123713" cy="12742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Source: NYPD Shooting Incident Data (Historic), NYC Open Data.</a:t>
          </a:r>
        </a:p>
      </dsp:txBody>
      <dsp:txXfrm>
        <a:off x="38316" y="190958"/>
        <a:ext cx="2049071" cy="1199586"/>
      </dsp:txXfrm>
    </dsp:sp>
    <dsp:sp modelId="{373656CC-BB80-9D47-B402-08D6A40CDB37}">
      <dsp:nvSpPr>
        <dsp:cNvPr id="0" name=""/>
        <dsp:cNvSpPr/>
      </dsp:nvSpPr>
      <dsp:spPr>
        <a:xfrm>
          <a:off x="2311596" y="527411"/>
          <a:ext cx="450227" cy="5266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311596" y="632747"/>
        <a:ext cx="315159" cy="316008"/>
      </dsp:txXfrm>
    </dsp:sp>
    <dsp:sp modelId="{1E5D3A1A-E6D8-CA4C-AC02-1F02D945062B}">
      <dsp:nvSpPr>
        <dsp:cNvPr id="0" name=""/>
        <dsp:cNvSpPr/>
      </dsp:nvSpPr>
      <dsp:spPr>
        <a:xfrm>
          <a:off x="2974194" y="153637"/>
          <a:ext cx="2123713" cy="12742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Covers incidents between 2006 and 2021.</a:t>
          </a:r>
        </a:p>
      </dsp:txBody>
      <dsp:txXfrm>
        <a:off x="3011515" y="190958"/>
        <a:ext cx="2049071" cy="1199586"/>
      </dsp:txXfrm>
    </dsp:sp>
    <dsp:sp modelId="{45C9A875-CC30-1349-9F32-4D37A8DF7E42}">
      <dsp:nvSpPr>
        <dsp:cNvPr id="0" name=""/>
        <dsp:cNvSpPr/>
      </dsp:nvSpPr>
      <dsp:spPr>
        <a:xfrm rot="5400000">
          <a:off x="3810937" y="1576525"/>
          <a:ext cx="450227" cy="5266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3878047" y="1614751"/>
        <a:ext cx="316008" cy="315159"/>
      </dsp:txXfrm>
    </dsp:sp>
    <dsp:sp modelId="{B7DCDD4A-7FC6-AA49-8BFA-E00107D3DF61}">
      <dsp:nvSpPr>
        <dsp:cNvPr id="0" name=""/>
        <dsp:cNvSpPr/>
      </dsp:nvSpPr>
      <dsp:spPr>
        <a:xfrm>
          <a:off x="2974194" y="2277351"/>
          <a:ext cx="2123713" cy="12742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Variables: Date, time, borough, victim demographics, etc.</a:t>
          </a:r>
        </a:p>
      </dsp:txBody>
      <dsp:txXfrm>
        <a:off x="3011515" y="2314672"/>
        <a:ext cx="2049071" cy="1199586"/>
      </dsp:txXfrm>
    </dsp:sp>
    <dsp:sp modelId="{808CAB58-A176-3842-912B-DBE784468501}">
      <dsp:nvSpPr>
        <dsp:cNvPr id="0" name=""/>
        <dsp:cNvSpPr/>
      </dsp:nvSpPr>
      <dsp:spPr>
        <a:xfrm rot="10800000">
          <a:off x="2337080" y="2651124"/>
          <a:ext cx="450227" cy="5266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472148" y="2756460"/>
        <a:ext cx="315159" cy="316008"/>
      </dsp:txXfrm>
    </dsp:sp>
    <dsp:sp modelId="{8AE25AAD-B089-3C45-BAFE-913305BE51E7}">
      <dsp:nvSpPr>
        <dsp:cNvPr id="0" name=""/>
        <dsp:cNvSpPr/>
      </dsp:nvSpPr>
      <dsp:spPr>
        <a:xfrm>
          <a:off x="995" y="2277351"/>
          <a:ext cx="2123713" cy="12742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Provides valuable context for understanding patterns of gun violence.</a:t>
          </a:r>
        </a:p>
      </dsp:txBody>
      <dsp:txXfrm>
        <a:off x="38316" y="2314672"/>
        <a:ext cx="2049071" cy="1199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28E8B-DEA9-C946-9C93-3ADA665B6DF4}">
      <dsp:nvSpPr>
        <dsp:cNvPr id="0" name=""/>
        <dsp:cNvSpPr/>
      </dsp:nvSpPr>
      <dsp:spPr>
        <a:xfrm>
          <a:off x="0" y="712"/>
          <a:ext cx="35787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86999-5CE2-F147-9E6D-BB0836E35F2B}">
      <dsp:nvSpPr>
        <dsp:cNvPr id="0" name=""/>
        <dsp:cNvSpPr/>
      </dsp:nvSpPr>
      <dsp:spPr>
        <a:xfrm>
          <a:off x="0" y="712"/>
          <a:ext cx="3578706" cy="583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2"/>
              </a:solidFill>
            </a:rPr>
            <a:t>Standardized dates and times.</a:t>
          </a:r>
        </a:p>
      </dsp:txBody>
      <dsp:txXfrm>
        <a:off x="0" y="712"/>
        <a:ext cx="3578706" cy="583652"/>
      </dsp:txXfrm>
    </dsp:sp>
    <dsp:sp modelId="{4AC46461-F812-6345-A818-845D4440C873}">
      <dsp:nvSpPr>
        <dsp:cNvPr id="0" name=""/>
        <dsp:cNvSpPr/>
      </dsp:nvSpPr>
      <dsp:spPr>
        <a:xfrm>
          <a:off x="0" y="584365"/>
          <a:ext cx="35787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04B7-58E8-DB44-BB01-703627E773C5}">
      <dsp:nvSpPr>
        <dsp:cNvPr id="0" name=""/>
        <dsp:cNvSpPr/>
      </dsp:nvSpPr>
      <dsp:spPr>
        <a:xfrm>
          <a:off x="0" y="584365"/>
          <a:ext cx="3578706" cy="583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2"/>
              </a:solidFill>
            </a:rPr>
            <a:t>Categorized demographics for clarity.</a:t>
          </a:r>
        </a:p>
      </dsp:txBody>
      <dsp:txXfrm>
        <a:off x="0" y="584365"/>
        <a:ext cx="3578706" cy="583652"/>
      </dsp:txXfrm>
    </dsp:sp>
    <dsp:sp modelId="{002F3F4C-EC68-E04C-85E7-3A322FAF16EB}">
      <dsp:nvSpPr>
        <dsp:cNvPr id="0" name=""/>
        <dsp:cNvSpPr/>
      </dsp:nvSpPr>
      <dsp:spPr>
        <a:xfrm>
          <a:off x="0" y="1168017"/>
          <a:ext cx="35787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2C8E7-352B-164E-A626-02B20EA9E82E}">
      <dsp:nvSpPr>
        <dsp:cNvPr id="0" name=""/>
        <dsp:cNvSpPr/>
      </dsp:nvSpPr>
      <dsp:spPr>
        <a:xfrm>
          <a:off x="0" y="1168017"/>
          <a:ext cx="3578706" cy="583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2"/>
              </a:solidFill>
            </a:rPr>
            <a:t>Grouped records by borough, year, and other factors.</a:t>
          </a:r>
        </a:p>
      </dsp:txBody>
      <dsp:txXfrm>
        <a:off x="0" y="1168017"/>
        <a:ext cx="3578706" cy="583652"/>
      </dsp:txXfrm>
    </dsp:sp>
    <dsp:sp modelId="{1B0184F6-C61B-774F-9670-6023183744DF}">
      <dsp:nvSpPr>
        <dsp:cNvPr id="0" name=""/>
        <dsp:cNvSpPr/>
      </dsp:nvSpPr>
      <dsp:spPr>
        <a:xfrm>
          <a:off x="0" y="1751669"/>
          <a:ext cx="35787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94B41-E18C-EB4E-868E-13FD838340A7}">
      <dsp:nvSpPr>
        <dsp:cNvPr id="0" name=""/>
        <dsp:cNvSpPr/>
      </dsp:nvSpPr>
      <dsp:spPr>
        <a:xfrm>
          <a:off x="0" y="1751669"/>
          <a:ext cx="3578706" cy="583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2"/>
              </a:solidFill>
            </a:rPr>
            <a:t>Prepared dataset for reliable analysis.</a:t>
          </a:r>
        </a:p>
      </dsp:txBody>
      <dsp:txXfrm>
        <a:off x="0" y="1751669"/>
        <a:ext cx="3578706" cy="583652"/>
      </dsp:txXfrm>
    </dsp:sp>
    <dsp:sp modelId="{CB5A523C-5A38-7245-B2D1-1FF5AA6FDB37}">
      <dsp:nvSpPr>
        <dsp:cNvPr id="0" name=""/>
        <dsp:cNvSpPr/>
      </dsp:nvSpPr>
      <dsp:spPr>
        <a:xfrm>
          <a:off x="0" y="2335322"/>
          <a:ext cx="35787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CD375-DE96-EA4B-96B3-267A982ED944}">
      <dsp:nvSpPr>
        <dsp:cNvPr id="0" name=""/>
        <dsp:cNvSpPr/>
      </dsp:nvSpPr>
      <dsp:spPr>
        <a:xfrm>
          <a:off x="0" y="2335322"/>
          <a:ext cx="3578706" cy="583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Cleaning Steps:</a:t>
          </a:r>
          <a:endParaRPr lang="en-US" sz="1600" kern="1200" dirty="0"/>
        </a:p>
      </dsp:txBody>
      <dsp:txXfrm>
        <a:off x="0" y="2335322"/>
        <a:ext cx="3578706" cy="583652"/>
      </dsp:txXfrm>
    </dsp:sp>
    <dsp:sp modelId="{D35D2485-5F2C-1448-9D42-91D8BBECC826}">
      <dsp:nvSpPr>
        <dsp:cNvPr id="0" name=""/>
        <dsp:cNvSpPr/>
      </dsp:nvSpPr>
      <dsp:spPr>
        <a:xfrm>
          <a:off x="0" y="2918974"/>
          <a:ext cx="35787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DEA08-C3B4-3046-B738-C3A666725EF2}">
      <dsp:nvSpPr>
        <dsp:cNvPr id="0" name=""/>
        <dsp:cNvSpPr/>
      </dsp:nvSpPr>
      <dsp:spPr>
        <a:xfrm>
          <a:off x="0" y="2918974"/>
          <a:ext cx="3578706" cy="583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Selected relevant columns.</a:t>
          </a:r>
        </a:p>
      </dsp:txBody>
      <dsp:txXfrm>
        <a:off x="0" y="2918974"/>
        <a:ext cx="3578706" cy="583652"/>
      </dsp:txXfrm>
    </dsp:sp>
    <dsp:sp modelId="{DC31B7B6-3C89-A040-96FB-5CBF9F5B8AFF}">
      <dsp:nvSpPr>
        <dsp:cNvPr id="0" name=""/>
        <dsp:cNvSpPr/>
      </dsp:nvSpPr>
      <dsp:spPr>
        <a:xfrm>
          <a:off x="0" y="3502626"/>
          <a:ext cx="35787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29095-F521-3044-BF98-E8E606C096CE}">
      <dsp:nvSpPr>
        <dsp:cNvPr id="0" name=""/>
        <dsp:cNvSpPr/>
      </dsp:nvSpPr>
      <dsp:spPr>
        <a:xfrm>
          <a:off x="0" y="3502626"/>
          <a:ext cx="3578706" cy="583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Removed duplicate/missing records</a:t>
          </a:r>
        </a:p>
      </dsp:txBody>
      <dsp:txXfrm>
        <a:off x="0" y="3502626"/>
        <a:ext cx="3578706" cy="583652"/>
      </dsp:txXfrm>
    </dsp:sp>
    <dsp:sp modelId="{7E421944-3D41-FE49-9FB3-8233B26212C4}">
      <dsp:nvSpPr>
        <dsp:cNvPr id="0" name=""/>
        <dsp:cNvSpPr/>
      </dsp:nvSpPr>
      <dsp:spPr>
        <a:xfrm>
          <a:off x="0" y="4086279"/>
          <a:ext cx="35787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14410-1F02-D64B-9BAA-66C105061ED1}">
      <dsp:nvSpPr>
        <dsp:cNvPr id="0" name=""/>
        <dsp:cNvSpPr/>
      </dsp:nvSpPr>
      <dsp:spPr>
        <a:xfrm>
          <a:off x="0" y="4086279"/>
          <a:ext cx="3578706" cy="583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Converted date and time columns to appropriate formats.</a:t>
          </a:r>
        </a:p>
      </dsp:txBody>
      <dsp:txXfrm>
        <a:off x="0" y="4086279"/>
        <a:ext cx="3578706" cy="583652"/>
      </dsp:txXfrm>
    </dsp:sp>
    <dsp:sp modelId="{6C12C384-B6AC-264E-BB79-EC539BD069DA}">
      <dsp:nvSpPr>
        <dsp:cNvPr id="0" name=""/>
        <dsp:cNvSpPr/>
      </dsp:nvSpPr>
      <dsp:spPr>
        <a:xfrm>
          <a:off x="0" y="4669931"/>
          <a:ext cx="35787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5073B-893D-FC4E-B469-C77462C35AA9}">
      <dsp:nvSpPr>
        <dsp:cNvPr id="0" name=""/>
        <dsp:cNvSpPr/>
      </dsp:nvSpPr>
      <dsp:spPr>
        <a:xfrm>
          <a:off x="0" y="4669931"/>
          <a:ext cx="3578706" cy="583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Created a new variable for </a:t>
          </a:r>
          <a:r>
            <a:rPr lang="en-US" sz="1600" kern="1200" dirty="0" err="1"/>
            <a:t>year,time</a:t>
          </a:r>
          <a:r>
            <a:rPr lang="en-US" sz="1600" kern="1200" dirty="0"/>
            <a:t> and day.</a:t>
          </a:r>
        </a:p>
      </dsp:txBody>
      <dsp:txXfrm>
        <a:off x="0" y="4669931"/>
        <a:ext cx="3578706" cy="583652"/>
      </dsp:txXfrm>
    </dsp:sp>
    <dsp:sp modelId="{A05A0ED2-1758-9B46-A08C-22B1C714E728}">
      <dsp:nvSpPr>
        <dsp:cNvPr id="0" name=""/>
        <dsp:cNvSpPr/>
      </dsp:nvSpPr>
      <dsp:spPr>
        <a:xfrm>
          <a:off x="0" y="5253583"/>
          <a:ext cx="35787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49449-BCF7-024C-B412-4F8B3199388D}">
      <dsp:nvSpPr>
        <dsp:cNvPr id="0" name=""/>
        <dsp:cNvSpPr/>
      </dsp:nvSpPr>
      <dsp:spPr>
        <a:xfrm>
          <a:off x="0" y="5253583"/>
          <a:ext cx="3578706" cy="583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Extracted the year from the date.</a:t>
          </a:r>
        </a:p>
      </dsp:txBody>
      <dsp:txXfrm>
        <a:off x="0" y="5253583"/>
        <a:ext cx="3578706" cy="5836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8F9A7-3DBE-614B-B194-E71910F6700D}">
      <dsp:nvSpPr>
        <dsp:cNvPr id="0" name=""/>
        <dsp:cNvSpPr/>
      </dsp:nvSpPr>
      <dsp:spPr>
        <a:xfrm>
          <a:off x="0" y="537411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Underreporting possible in some years.</a:t>
          </a:r>
        </a:p>
      </dsp:txBody>
      <dsp:txXfrm>
        <a:off x="38638" y="576049"/>
        <a:ext cx="8152324" cy="714229"/>
      </dsp:txXfrm>
    </dsp:sp>
    <dsp:sp modelId="{2857127C-734C-B04B-9E25-C922B3110CD0}">
      <dsp:nvSpPr>
        <dsp:cNvPr id="0" name=""/>
        <dsp:cNvSpPr/>
      </dsp:nvSpPr>
      <dsp:spPr>
        <a:xfrm>
          <a:off x="0" y="1423956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2021 data incomplete.</a:t>
          </a:r>
        </a:p>
      </dsp:txBody>
      <dsp:txXfrm>
        <a:off x="38638" y="1462594"/>
        <a:ext cx="8152324" cy="714229"/>
      </dsp:txXfrm>
    </dsp:sp>
    <dsp:sp modelId="{CE941AA2-EB77-CE4B-A80E-AEA09CF9EBC4}">
      <dsp:nvSpPr>
        <dsp:cNvPr id="0" name=""/>
        <dsp:cNvSpPr/>
      </dsp:nvSpPr>
      <dsp:spPr>
        <a:xfrm>
          <a:off x="0" y="2310501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Police reporting practices may introduce bias.</a:t>
          </a:r>
        </a:p>
      </dsp:txBody>
      <dsp:txXfrm>
        <a:off x="38638" y="2349139"/>
        <a:ext cx="8152324" cy="714229"/>
      </dsp:txXfrm>
    </dsp:sp>
    <dsp:sp modelId="{0CD903E4-B46D-7F40-AA9B-D39CCED8C82A}">
      <dsp:nvSpPr>
        <dsp:cNvPr id="0" name=""/>
        <dsp:cNvSpPr/>
      </dsp:nvSpPr>
      <dsp:spPr>
        <a:xfrm>
          <a:off x="0" y="3197046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Missing broader social/economic context.</a:t>
          </a:r>
        </a:p>
      </dsp:txBody>
      <dsp:txXfrm>
        <a:off x="38638" y="3235684"/>
        <a:ext cx="8152324" cy="7142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D74A24-8681-9A4E-8131-DDB40D903287}">
      <dsp:nvSpPr>
        <dsp:cNvPr id="0" name=""/>
        <dsp:cNvSpPr/>
      </dsp:nvSpPr>
      <dsp:spPr>
        <a:xfrm>
          <a:off x="0" y="0"/>
          <a:ext cx="4322826" cy="441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Brooklyn consistently records the most shootings.</a:t>
          </a:r>
        </a:p>
      </dsp:txBody>
      <dsp:txXfrm>
        <a:off x="12931" y="12931"/>
        <a:ext cx="3794776" cy="415621"/>
      </dsp:txXfrm>
    </dsp:sp>
    <dsp:sp modelId="{A498523B-4162-9744-ACFF-53079FFF2EE0}">
      <dsp:nvSpPr>
        <dsp:cNvPr id="0" name=""/>
        <dsp:cNvSpPr/>
      </dsp:nvSpPr>
      <dsp:spPr>
        <a:xfrm>
          <a:off x="322808" y="502800"/>
          <a:ext cx="4322826" cy="441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Bronx follows closely behind.</a:t>
          </a:r>
        </a:p>
      </dsp:txBody>
      <dsp:txXfrm>
        <a:off x="335739" y="515731"/>
        <a:ext cx="3687191" cy="415621"/>
      </dsp:txXfrm>
    </dsp:sp>
    <dsp:sp modelId="{BBD9CBB5-7324-D04A-BBD2-0BC37E87E375}">
      <dsp:nvSpPr>
        <dsp:cNvPr id="0" name=""/>
        <dsp:cNvSpPr/>
      </dsp:nvSpPr>
      <dsp:spPr>
        <a:xfrm>
          <a:off x="645616" y="1005601"/>
          <a:ext cx="4322826" cy="441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Queens and Manhattan are mid-range.</a:t>
          </a:r>
        </a:p>
      </dsp:txBody>
      <dsp:txXfrm>
        <a:off x="658547" y="1018532"/>
        <a:ext cx="3687191" cy="415621"/>
      </dsp:txXfrm>
    </dsp:sp>
    <dsp:sp modelId="{B74EE070-C81D-9B49-9C7C-D6EC40CD6F0B}">
      <dsp:nvSpPr>
        <dsp:cNvPr id="0" name=""/>
        <dsp:cNvSpPr/>
      </dsp:nvSpPr>
      <dsp:spPr>
        <a:xfrm>
          <a:off x="968425" y="1508402"/>
          <a:ext cx="4322826" cy="441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Staten Island consistently lowest.</a:t>
          </a:r>
        </a:p>
      </dsp:txBody>
      <dsp:txXfrm>
        <a:off x="981356" y="1521333"/>
        <a:ext cx="3687191" cy="415621"/>
      </dsp:txXfrm>
    </dsp:sp>
    <dsp:sp modelId="{7562273B-9830-A24F-9081-664B995F63A4}">
      <dsp:nvSpPr>
        <dsp:cNvPr id="0" name=""/>
        <dsp:cNvSpPr/>
      </dsp:nvSpPr>
      <dsp:spPr>
        <a:xfrm>
          <a:off x="1291233" y="2011203"/>
          <a:ext cx="4322826" cy="441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Brooklyn consistently highest, often double Staten Island.</a:t>
          </a:r>
        </a:p>
      </dsp:txBody>
      <dsp:txXfrm>
        <a:off x="1304164" y="2024134"/>
        <a:ext cx="3687191" cy="415621"/>
      </dsp:txXfrm>
    </dsp:sp>
    <dsp:sp modelId="{B4BB9704-E154-4F4B-ABD1-0508DE54435F}">
      <dsp:nvSpPr>
        <dsp:cNvPr id="0" name=""/>
        <dsp:cNvSpPr/>
      </dsp:nvSpPr>
      <dsp:spPr>
        <a:xfrm>
          <a:off x="4035861" y="322528"/>
          <a:ext cx="286964" cy="28696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100428" y="322528"/>
        <a:ext cx="157830" cy="215940"/>
      </dsp:txXfrm>
    </dsp:sp>
    <dsp:sp modelId="{A17AB5DF-D3C3-2349-AADB-35F3EDCA8ED0}">
      <dsp:nvSpPr>
        <dsp:cNvPr id="0" name=""/>
        <dsp:cNvSpPr/>
      </dsp:nvSpPr>
      <dsp:spPr>
        <a:xfrm>
          <a:off x="4358670" y="825329"/>
          <a:ext cx="286964" cy="28696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423237" y="825329"/>
        <a:ext cx="157830" cy="215940"/>
      </dsp:txXfrm>
    </dsp:sp>
    <dsp:sp modelId="{2F26D6A1-3F7B-9F4E-85BE-86FFEA177C7F}">
      <dsp:nvSpPr>
        <dsp:cNvPr id="0" name=""/>
        <dsp:cNvSpPr/>
      </dsp:nvSpPr>
      <dsp:spPr>
        <a:xfrm>
          <a:off x="4681478" y="1320771"/>
          <a:ext cx="286964" cy="28696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746045" y="1320771"/>
        <a:ext cx="157830" cy="215940"/>
      </dsp:txXfrm>
    </dsp:sp>
    <dsp:sp modelId="{769E286D-57AA-B64A-BC4B-9BEB27116EFA}">
      <dsp:nvSpPr>
        <dsp:cNvPr id="0" name=""/>
        <dsp:cNvSpPr/>
      </dsp:nvSpPr>
      <dsp:spPr>
        <a:xfrm>
          <a:off x="5004287" y="1828478"/>
          <a:ext cx="286964" cy="28696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068854" y="1828478"/>
        <a:ext cx="157830" cy="2159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4C1AF-3172-CD45-A45D-546E525EB131}">
      <dsp:nvSpPr>
        <dsp:cNvPr id="0" name=""/>
        <dsp:cNvSpPr/>
      </dsp:nvSpPr>
      <dsp:spPr>
        <a:xfrm>
          <a:off x="829397" y="946"/>
          <a:ext cx="933071" cy="5513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Youth (teens, 20s) most at risk.</a:t>
          </a:r>
        </a:p>
      </dsp:txBody>
      <dsp:txXfrm>
        <a:off x="856312" y="27861"/>
        <a:ext cx="879241" cy="497520"/>
      </dsp:txXfrm>
    </dsp:sp>
    <dsp:sp modelId="{C822C639-16EA-4443-8AEE-862D86594D52}">
      <dsp:nvSpPr>
        <dsp:cNvPr id="0" name=""/>
        <dsp:cNvSpPr/>
      </dsp:nvSpPr>
      <dsp:spPr>
        <a:xfrm>
          <a:off x="829397" y="579864"/>
          <a:ext cx="933071" cy="5513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Young adults (18-30) most at risk.</a:t>
          </a:r>
        </a:p>
      </dsp:txBody>
      <dsp:txXfrm>
        <a:off x="856312" y="606779"/>
        <a:ext cx="879241" cy="497520"/>
      </dsp:txXfrm>
    </dsp:sp>
    <dsp:sp modelId="{34AE33FA-91CE-074B-BF42-C4D5F3DA5889}">
      <dsp:nvSpPr>
        <dsp:cNvPr id="0" name=""/>
        <dsp:cNvSpPr/>
      </dsp:nvSpPr>
      <dsp:spPr>
        <a:xfrm>
          <a:off x="829397" y="1158782"/>
          <a:ext cx="933071" cy="5513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Older adults and children much less frequent victims. </a:t>
          </a:r>
        </a:p>
      </dsp:txBody>
      <dsp:txXfrm>
        <a:off x="856312" y="1185697"/>
        <a:ext cx="879241" cy="497520"/>
      </dsp:txXfrm>
    </dsp:sp>
    <dsp:sp modelId="{85040B00-7A90-9148-A0AB-1AA085CDD528}">
      <dsp:nvSpPr>
        <dsp:cNvPr id="0" name=""/>
        <dsp:cNvSpPr/>
      </dsp:nvSpPr>
      <dsp:spPr>
        <a:xfrm>
          <a:off x="829397" y="1737699"/>
          <a:ext cx="933071" cy="5513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Gun violence concentrated in young age groups.</a:t>
          </a:r>
        </a:p>
      </dsp:txBody>
      <dsp:txXfrm>
        <a:off x="856312" y="1764614"/>
        <a:ext cx="879241" cy="497520"/>
      </dsp:txXfrm>
    </dsp:sp>
    <dsp:sp modelId="{0770DBD9-709E-9B4A-B9C8-D05FE1E4CE3B}">
      <dsp:nvSpPr>
        <dsp:cNvPr id="0" name=""/>
        <dsp:cNvSpPr/>
      </dsp:nvSpPr>
      <dsp:spPr>
        <a:xfrm>
          <a:off x="829397" y="2316617"/>
          <a:ext cx="933071" cy="5513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Prevention must focus on youth engagement.</a:t>
          </a:r>
        </a:p>
      </dsp:txBody>
      <dsp:txXfrm>
        <a:off x="856312" y="2343532"/>
        <a:ext cx="879241" cy="497520"/>
      </dsp:txXfrm>
    </dsp:sp>
    <dsp:sp modelId="{B1A9336E-5D2C-D445-B6FF-539F45B431E0}">
      <dsp:nvSpPr>
        <dsp:cNvPr id="0" name=""/>
        <dsp:cNvSpPr/>
      </dsp:nvSpPr>
      <dsp:spPr>
        <a:xfrm>
          <a:off x="829397" y="2895534"/>
          <a:ext cx="933071" cy="5513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30480" bIns="1524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Highlights vulnerability of younger populations.</a:t>
          </a:r>
        </a:p>
      </dsp:txBody>
      <dsp:txXfrm>
        <a:off x="856312" y="2922449"/>
        <a:ext cx="879241" cy="4975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6E175-5307-1C4D-A134-FFE44876D4E5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3A557F-AD77-4947-81BF-97AB53A327CA}">
      <dsp:nvSpPr>
        <dsp:cNvPr id="0" name=""/>
        <dsp:cNvSpPr/>
      </dsp:nvSpPr>
      <dsp:spPr>
        <a:xfrm>
          <a:off x="0" y="2663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Beyond data: real human cost.</a:t>
          </a:r>
        </a:p>
      </dsp:txBody>
      <dsp:txXfrm>
        <a:off x="0" y="2663"/>
        <a:ext cx="5000124" cy="908098"/>
      </dsp:txXfrm>
    </dsp:sp>
    <dsp:sp modelId="{CE2D2A04-064B-3341-8338-6C1D1BA40232}">
      <dsp:nvSpPr>
        <dsp:cNvPr id="0" name=""/>
        <dsp:cNvSpPr/>
      </dsp:nvSpPr>
      <dsp:spPr>
        <a:xfrm>
          <a:off x="0" y="910762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2E1E39-5C45-3547-80A5-EE67EDD32FFF}">
      <dsp:nvSpPr>
        <dsp:cNvPr id="0" name=""/>
        <dsp:cNvSpPr/>
      </dsp:nvSpPr>
      <dsp:spPr>
        <a:xfrm>
          <a:off x="0" y="910762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Families and communities impacted.</a:t>
          </a:r>
        </a:p>
      </dsp:txBody>
      <dsp:txXfrm>
        <a:off x="0" y="910762"/>
        <a:ext cx="5000124" cy="908098"/>
      </dsp:txXfrm>
    </dsp:sp>
    <dsp:sp modelId="{85844D85-BC6E-BC44-846A-DC7C649CD3AC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AF08BF-EAF5-1F4E-8D24-602BFA2C5704}">
      <dsp:nvSpPr>
        <dsp:cNvPr id="0" name=""/>
        <dsp:cNvSpPr/>
      </dsp:nvSpPr>
      <dsp:spPr>
        <a:xfrm>
          <a:off x="0" y="1818861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Ethical response requires balance of policing &amp; prevention.</a:t>
          </a:r>
        </a:p>
      </dsp:txBody>
      <dsp:txXfrm>
        <a:off x="0" y="1818861"/>
        <a:ext cx="5000124" cy="908098"/>
      </dsp:txXfrm>
    </dsp:sp>
    <dsp:sp modelId="{5886C4CD-C419-3245-98C3-F2203BE35D15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6D1ACD-2227-A842-B13E-9315C90D5755}">
      <dsp:nvSpPr>
        <dsp:cNvPr id="0" name=""/>
        <dsp:cNvSpPr/>
      </dsp:nvSpPr>
      <dsp:spPr>
        <a:xfrm>
          <a:off x="0" y="2726960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Community trust essential.</a:t>
          </a:r>
        </a:p>
      </dsp:txBody>
      <dsp:txXfrm>
        <a:off x="0" y="2726960"/>
        <a:ext cx="5000124" cy="908098"/>
      </dsp:txXfrm>
    </dsp:sp>
    <dsp:sp modelId="{F74D21EF-561B-F142-B637-CA1C9385866A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639A14-9CE4-1242-A2A4-C7E9FD84D5CB}">
      <dsp:nvSpPr>
        <dsp:cNvPr id="0" name=""/>
        <dsp:cNvSpPr/>
      </dsp:nvSpPr>
      <dsp:spPr>
        <a:xfrm>
          <a:off x="0" y="3635058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Equity in public safety.</a:t>
          </a:r>
        </a:p>
      </dsp:txBody>
      <dsp:txXfrm>
        <a:off x="0" y="3635058"/>
        <a:ext cx="5000124" cy="908098"/>
      </dsp:txXfrm>
    </dsp:sp>
    <dsp:sp modelId="{F36999D4-AFA0-AB4E-AFDA-0CF8E03E1F49}">
      <dsp:nvSpPr>
        <dsp:cNvPr id="0" name=""/>
        <dsp:cNvSpPr/>
      </dsp:nvSpPr>
      <dsp:spPr>
        <a:xfrm>
          <a:off x="0" y="4543157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7BABC4-2381-044F-AFFA-33FB8BE74666}">
      <dsp:nvSpPr>
        <dsp:cNvPr id="0" name=""/>
        <dsp:cNvSpPr/>
      </dsp:nvSpPr>
      <dsp:spPr>
        <a:xfrm>
          <a:off x="0" y="4543157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Prevention vs enforcement balance.</a:t>
          </a:r>
        </a:p>
      </dsp:txBody>
      <dsp:txXfrm>
        <a:off x="0" y="4543157"/>
        <a:ext cx="5000124" cy="9080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37B6B-AE5A-1944-B599-FA77BC263E55}">
      <dsp:nvSpPr>
        <dsp:cNvPr id="0" name=""/>
        <dsp:cNvSpPr/>
      </dsp:nvSpPr>
      <dsp:spPr>
        <a:xfrm>
          <a:off x="0" y="0"/>
          <a:ext cx="6966490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Analysis 1: Proportion of total shootings in Brooklyn and Queens combined: 65%.</a:t>
          </a:r>
        </a:p>
      </dsp:txBody>
      <dsp:txXfrm>
        <a:off x="48627" y="48627"/>
        <a:ext cx="5250509" cy="1562978"/>
      </dsp:txXfrm>
    </dsp:sp>
    <dsp:sp modelId="{77885EA8-B115-1E43-AD7B-30A326B67567}">
      <dsp:nvSpPr>
        <dsp:cNvPr id="0" name=""/>
        <dsp:cNvSpPr/>
      </dsp:nvSpPr>
      <dsp:spPr>
        <a:xfrm>
          <a:off x="1229380" y="2029172"/>
          <a:ext cx="6966490" cy="1660232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Analysis 2: Proportion of total shootings in Staten Island: 2.7%.</a:t>
          </a:r>
        </a:p>
      </dsp:txBody>
      <dsp:txXfrm>
        <a:off x="1278007" y="2077799"/>
        <a:ext cx="4560704" cy="1562978"/>
      </dsp:txXfrm>
    </dsp:sp>
    <dsp:sp modelId="{02513A65-342C-4D43-8F60-0DD6EF59510C}">
      <dsp:nvSpPr>
        <dsp:cNvPr id="0" name=""/>
        <dsp:cNvSpPr/>
      </dsp:nvSpPr>
      <dsp:spPr>
        <a:xfrm>
          <a:off x="5887339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30148" y="1305127"/>
        <a:ext cx="593532" cy="8120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E5299-7193-AF44-AC29-9EFD5CDD3B1C}">
      <dsp:nvSpPr>
        <dsp:cNvPr id="0" name=""/>
        <dsp:cNvSpPr/>
      </dsp:nvSpPr>
      <dsp:spPr>
        <a:xfrm>
          <a:off x="0" y="0"/>
          <a:ext cx="503605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439647-FD9B-8445-8E2E-B64BFF238DD5}">
      <dsp:nvSpPr>
        <dsp:cNvPr id="0" name=""/>
        <dsp:cNvSpPr/>
      </dsp:nvSpPr>
      <dsp:spPr>
        <a:xfrm>
          <a:off x="0" y="0"/>
          <a:ext cx="5036058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Violence concentrated in Brooklyn &amp; Bronx.</a:t>
          </a:r>
        </a:p>
      </dsp:txBody>
      <dsp:txXfrm>
        <a:off x="0" y="0"/>
        <a:ext cx="5036058" cy="1075866"/>
      </dsp:txXfrm>
    </dsp:sp>
    <dsp:sp modelId="{4D8E4E17-7ADE-BF4E-8364-4F9F552FAB7C}">
      <dsp:nvSpPr>
        <dsp:cNvPr id="0" name=""/>
        <dsp:cNvSpPr/>
      </dsp:nvSpPr>
      <dsp:spPr>
        <a:xfrm>
          <a:off x="0" y="1075866"/>
          <a:ext cx="5036058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17BEDB-EA79-534D-86BF-B7B1378E1E82}">
      <dsp:nvSpPr>
        <dsp:cNvPr id="0" name=""/>
        <dsp:cNvSpPr/>
      </dsp:nvSpPr>
      <dsp:spPr>
        <a:xfrm>
          <a:off x="0" y="1075866"/>
          <a:ext cx="5036058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Peaks in early 2010s, declines later.</a:t>
          </a:r>
        </a:p>
      </dsp:txBody>
      <dsp:txXfrm>
        <a:off x="0" y="1075866"/>
        <a:ext cx="5036058" cy="1075866"/>
      </dsp:txXfrm>
    </dsp:sp>
    <dsp:sp modelId="{1D2CE254-6727-B94A-A4C9-275FD590FA02}">
      <dsp:nvSpPr>
        <dsp:cNvPr id="0" name=""/>
        <dsp:cNvSpPr/>
      </dsp:nvSpPr>
      <dsp:spPr>
        <a:xfrm>
          <a:off x="0" y="2151732"/>
          <a:ext cx="5036058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06A129-26A2-5F4A-BD7D-BA2D2F1A52D5}">
      <dsp:nvSpPr>
        <dsp:cNvPr id="0" name=""/>
        <dsp:cNvSpPr/>
      </dsp:nvSpPr>
      <dsp:spPr>
        <a:xfrm>
          <a:off x="0" y="2151732"/>
          <a:ext cx="5036058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Summer/holidays = higher risks.</a:t>
          </a:r>
        </a:p>
      </dsp:txBody>
      <dsp:txXfrm>
        <a:off x="0" y="2151732"/>
        <a:ext cx="5036058" cy="1075866"/>
      </dsp:txXfrm>
    </dsp:sp>
    <dsp:sp modelId="{965B080E-6500-0249-B85C-5E2DBC000ACB}">
      <dsp:nvSpPr>
        <dsp:cNvPr id="0" name=""/>
        <dsp:cNvSpPr/>
      </dsp:nvSpPr>
      <dsp:spPr>
        <a:xfrm>
          <a:off x="0" y="3227598"/>
          <a:ext cx="5036058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5ACD0E-10E8-C645-A466-64101808151A}">
      <dsp:nvSpPr>
        <dsp:cNvPr id="0" name=""/>
        <dsp:cNvSpPr/>
      </dsp:nvSpPr>
      <dsp:spPr>
        <a:xfrm>
          <a:off x="0" y="3227598"/>
          <a:ext cx="5036058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Disparities by sex, race, age.</a:t>
          </a:r>
        </a:p>
      </dsp:txBody>
      <dsp:txXfrm>
        <a:off x="0" y="3227598"/>
        <a:ext cx="5036058" cy="1075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2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27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322" y="583345"/>
            <a:ext cx="5370268" cy="416482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NYPD Shootings Incidents</a:t>
            </a:r>
            <a:r>
              <a:rPr lang="en-US" sz="5400" dirty="0">
                <a:solidFill>
                  <a:srgbClr val="FFFFFF"/>
                </a:solidFill>
              </a:rPr>
              <a:t> 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Report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Analysis of NYC Open Data – NYPD Shooting Incident Dataset. (2006–2021)</a:t>
            </a:r>
            <a:br>
              <a:rPr lang="en-US" sz="2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en-US" sz="2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289" y="2565982"/>
            <a:ext cx="5991029" cy="325495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80"/>
    </mc:Choice>
    <mc:Fallback xmlns="">
      <p:transition spd="slow" advTm="758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F9081-1712-7EB5-6A87-166EA43A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Shootings by Month</a:t>
            </a:r>
            <a:br>
              <a:rPr lang="en-US" sz="33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BEC1F-8C17-7E0C-065D-46AADE8EE2D3}"/>
              </a:ext>
            </a:extLst>
          </p:cNvPr>
          <p:cNvSpPr txBox="1"/>
          <p:nvPr/>
        </p:nvSpPr>
        <p:spPr>
          <a:xfrm>
            <a:off x="3490721" y="502920"/>
            <a:ext cx="5170932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900">
                <a:effectLst/>
              </a:rPr>
              <a:t>Peaks in summer months.</a:t>
            </a:r>
          </a:p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900">
                <a:effectLst/>
              </a:rPr>
              <a:t>July consistently high.</a:t>
            </a:r>
          </a:p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900">
                <a:effectLst/>
              </a:rPr>
              <a:t>Likely linked to outdoor gatherings.</a:t>
            </a:r>
          </a:p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900">
                <a:effectLst/>
              </a:rPr>
              <a:t>Weather and seasonality affect patterns.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11" name="Content Placeholder 10" descr="A graph with a line&#10;&#10;Description automatically generated">
            <a:extLst>
              <a:ext uri="{FF2B5EF4-FFF2-40B4-BE49-F238E27FC236}">
                <a16:creationId xmlns:a16="http://schemas.microsoft.com/office/drawing/2014/main" id="{C14872C8-8913-7796-C60B-196773AC4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780" y="2290936"/>
            <a:ext cx="8039296" cy="39593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0EA875-0029-CE9B-D0E8-BD596F1A237A}"/>
              </a:ext>
            </a:extLst>
          </p:cNvPr>
          <p:cNvSpPr txBox="1"/>
          <p:nvPr/>
        </p:nvSpPr>
        <p:spPr>
          <a:xfrm>
            <a:off x="1817562" y="6344878"/>
            <a:ext cx="4152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July consistently highest month.</a:t>
            </a:r>
          </a:p>
        </p:txBody>
      </p:sp>
      <p:pic>
        <p:nvPicPr>
          <p:cNvPr id="9" name="Graphic 8" descr="Sun with solid fill">
            <a:extLst>
              <a:ext uri="{FF2B5EF4-FFF2-40B4-BE49-F238E27FC236}">
                <a16:creationId xmlns:a16="http://schemas.microsoft.com/office/drawing/2014/main" id="{73D8EE53-0125-DC63-B76D-3C11292F8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2267" y="6070391"/>
            <a:ext cx="787609" cy="78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2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21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60" y="525982"/>
            <a:ext cx="3212237" cy="1200361"/>
          </a:xfrm>
        </p:spPr>
        <p:txBody>
          <a:bodyPr anchor="b">
            <a:normAutofit/>
          </a:bodyPr>
          <a:lstStyle/>
          <a:p>
            <a:r>
              <a:rPr lang="en-US" sz="3100"/>
              <a:t>NYPD Shootings Per Day </a:t>
            </a:r>
          </a:p>
        </p:txBody>
      </p:sp>
      <p:sp>
        <p:nvSpPr>
          <p:cNvPr id="57" name="Rectangle 2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7227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675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showing the number of shootings per day&#10;&#10;Description automatically generated">
            <a:extLst>
              <a:ext uri="{FF2B5EF4-FFF2-40B4-BE49-F238E27FC236}">
                <a16:creationId xmlns:a16="http://schemas.microsoft.com/office/drawing/2014/main" id="{CFD0BD47-CDEF-7D5F-2189-118AA23D5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3" y="2009327"/>
            <a:ext cx="4221013" cy="2606475"/>
          </a:xfrm>
          <a:prstGeom prst="rect">
            <a:avLst/>
          </a:prstGeom>
        </p:spPr>
      </p:pic>
      <p:sp>
        <p:nvSpPr>
          <p:cNvPr id="59" name="Rectangle 2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5833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9" y="2031101"/>
            <a:ext cx="3212238" cy="3511943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Daily variation shows spikes/dips.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Gun violence is a daily reality.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Not confined to certain seasons.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Reinforces persistence of incidents.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latin typeface="Cambria" panose="02040503050406030204" pitchFamily="18" charset="0"/>
              </a:rPr>
              <a:t>Gun violence is persistent across the year — not seasonal only.</a:t>
            </a:r>
          </a:p>
        </p:txBody>
      </p:sp>
      <p:sp>
        <p:nvSpPr>
          <p:cNvPr id="60" name="Rectangle 2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65301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55"/>
    </mc:Choice>
    <mc:Fallback xmlns="">
      <p:transition spd="slow" advTm="1485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87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6" y="4883544"/>
            <a:ext cx="2907065" cy="1556907"/>
          </a:xfrm>
        </p:spPr>
        <p:txBody>
          <a:bodyPr anchor="ctr">
            <a:normAutofit/>
          </a:bodyPr>
          <a:lstStyle/>
          <a:p>
            <a:r>
              <a:rPr lang="en-US" sz="2800"/>
              <a:t>NYPD Shootings by the Time of Day</a:t>
            </a:r>
            <a:endParaRPr lang="en-US" sz="2800" dirty="0"/>
          </a:p>
        </p:txBody>
      </p:sp>
      <p:sp>
        <p:nvSpPr>
          <p:cNvPr id="97" name="Rectangle 8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showing a number of shootings&#10;&#10;Description automatically generated">
            <a:extLst>
              <a:ext uri="{FF2B5EF4-FFF2-40B4-BE49-F238E27FC236}">
                <a16:creationId xmlns:a16="http://schemas.microsoft.com/office/drawing/2014/main" id="{1AFD33A5-1532-DFE2-6593-3052EC5F9C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62" b="15095"/>
          <a:stretch>
            <a:fillRect/>
          </a:stretch>
        </p:blipFill>
        <p:spPr>
          <a:xfrm>
            <a:off x="719403" y="599442"/>
            <a:ext cx="7777234" cy="3397392"/>
          </a:xfrm>
          <a:prstGeom prst="rect">
            <a:avLst/>
          </a:prstGeom>
        </p:spPr>
      </p:pic>
      <p:sp>
        <p:nvSpPr>
          <p:cNvPr id="99" name="Rectangle 9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039" y="4883544"/>
            <a:ext cx="4940186" cy="1556907"/>
          </a:xfrm>
        </p:spPr>
        <p:txBody>
          <a:bodyPr anchor="ctr">
            <a:normAutofit lnSpcReduction="1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Most incidents in late afternoon/evening.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Reflects peak social activity times.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Helps guide policing patrols.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Critical for prevention strategies.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latin typeface="Cambria" panose="02040503050406030204" pitchFamily="18" charset="0"/>
              </a:rPr>
              <a:t>Evenings = peak risk (10 pm–1 am)</a:t>
            </a:r>
            <a:b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16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8" name="Graphic 7" descr="Alarm clock with solid fill">
            <a:extLst>
              <a:ext uri="{FF2B5EF4-FFF2-40B4-BE49-F238E27FC236}">
                <a16:creationId xmlns:a16="http://schemas.microsoft.com/office/drawing/2014/main" id="{82F8DFAF-E949-B528-CD6D-0820F5E8F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6512" y="5344158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5"/>
    </mc:Choice>
    <mc:Fallback xmlns="">
      <p:transition spd="slow" advTm="136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6" y="4883544"/>
            <a:ext cx="2907065" cy="155690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/>
              <a:t>Time of Day Analysis with Polynomial Regression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a line and dots&#10;&#10;Description automatically generated">
            <a:extLst>
              <a:ext uri="{FF2B5EF4-FFF2-40B4-BE49-F238E27FC236}">
                <a16:creationId xmlns:a16="http://schemas.microsoft.com/office/drawing/2014/main" id="{E0DF62DB-6086-8FF5-C027-C8488DB3D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42" y="364142"/>
            <a:ext cx="6263955" cy="3867993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039" y="4883544"/>
            <a:ext cx="4940186" cy="1556907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Risk rises in evening, peaks late night.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Declines in early morning.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Shows time is a strong predictor.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Data-driven curve supports scheduling.</a:t>
            </a:r>
          </a:p>
          <a:p>
            <a:pPr marL="0" marR="0">
              <a:spcBef>
                <a:spcPts val="1000"/>
              </a:spcBef>
              <a:spcAft>
                <a:spcPts val="0"/>
              </a:spcAft>
            </a:pPr>
            <a:endParaRPr lang="en-US" sz="1600" b="1"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9"/>
    </mc:Choice>
    <mc:Fallback xmlns="">
      <p:transition spd="slow" advTm="146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DF1A630-2A9B-41A0-92F9-FDA261070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517897"/>
            <a:ext cx="8333796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A4BD7-21CE-0AD6-70F8-B7B49E1D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768" y="922644"/>
            <a:ext cx="3780214" cy="116958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Victim Demographics: Sex</a:t>
            </a:r>
            <a:br>
              <a:rPr lang="en-US" sz="2500" b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sz="25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1785" y="2263365"/>
            <a:ext cx="37033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431D-7C14-09B5-F0EA-4358BD024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86" y="2508105"/>
            <a:ext cx="3780214" cy="3632493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7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Vast majority of victims are male/</a:t>
            </a:r>
            <a:r>
              <a:rPr lang="en-US" sz="1700">
                <a:latin typeface="Cambria" panose="02040503050406030204" pitchFamily="18" charset="0"/>
              </a:rPr>
              <a:t>90% male victims</a:t>
            </a:r>
            <a:r>
              <a:rPr lang="en-US" sz="17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7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Reflects broader violence patterns.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7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Young men especially at risk.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7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Prevention programs should target this group.</a:t>
            </a:r>
          </a:p>
          <a:p>
            <a:endParaRPr lang="en-US" sz="1700"/>
          </a:p>
        </p:txBody>
      </p:sp>
      <p:pic>
        <p:nvPicPr>
          <p:cNvPr id="6" name="Graphic 5" descr="Male with solid fill">
            <a:extLst>
              <a:ext uri="{FF2B5EF4-FFF2-40B4-BE49-F238E27FC236}">
                <a16:creationId xmlns:a16="http://schemas.microsoft.com/office/drawing/2014/main" id="{039A9062-FA4E-CF62-FDE3-89C8DFBF1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9999" y="982022"/>
            <a:ext cx="1584198" cy="1584198"/>
          </a:xfrm>
          <a:prstGeom prst="rect">
            <a:avLst/>
          </a:prstGeom>
        </p:spPr>
      </p:pic>
      <p:pic>
        <p:nvPicPr>
          <p:cNvPr id="8" name="Graphic 7" descr="Female with solid fill">
            <a:extLst>
              <a:ext uri="{FF2B5EF4-FFF2-40B4-BE49-F238E27FC236}">
                <a16:creationId xmlns:a16="http://schemas.microsoft.com/office/drawing/2014/main" id="{FC550070-814C-495A-6546-099875321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7642" y="982022"/>
            <a:ext cx="1584198" cy="1584198"/>
          </a:xfrm>
          <a:prstGeom prst="rect">
            <a:avLst/>
          </a:prstGeom>
        </p:spPr>
      </p:pic>
      <p:pic>
        <p:nvPicPr>
          <p:cNvPr id="5" name="Picture 4" descr="A yellow and blue circle with a triangle&#10;&#10;Description automatically generated">
            <a:extLst>
              <a:ext uri="{FF2B5EF4-FFF2-40B4-BE49-F238E27FC236}">
                <a16:creationId xmlns:a16="http://schemas.microsoft.com/office/drawing/2014/main" id="{5FC0C6DE-3E77-DB07-283E-BD52394048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0000" y="3557809"/>
            <a:ext cx="3291840" cy="19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7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20235-8F3B-C18A-1CFE-C3C35656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9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Victim Demographics: Race</a:t>
            </a:r>
            <a:br>
              <a:rPr lang="en-US" sz="29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9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34D5D3-6F87-1D3F-DCBC-AE86AF147C13}"/>
              </a:ext>
            </a:extLst>
          </p:cNvPr>
          <p:cNvSpPr txBox="1"/>
          <p:nvPr/>
        </p:nvSpPr>
        <p:spPr>
          <a:xfrm>
            <a:off x="473202" y="2807208"/>
            <a:ext cx="257175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900" dirty="0">
                <a:effectLst/>
              </a:rPr>
              <a:t>Black and Hispanic victims most affected.</a:t>
            </a:r>
          </a:p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900" dirty="0">
                <a:effectLst/>
              </a:rPr>
              <a:t>Reflects systemic inequities.</a:t>
            </a:r>
          </a:p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1900" dirty="0">
                <a:effectLst/>
              </a:rPr>
              <a:t>Communities face disproportionate impact.</a:t>
            </a:r>
          </a:p>
          <a:p>
            <a:pPr marL="342900" marR="0" lvl="0" indent="-228600" defTabSz="9144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en-US" sz="1900" dirty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5" name="Content Placeholder 4" descr="A graph with numbers and text&#10;&#10;Description automatically generated">
            <a:extLst>
              <a:ext uri="{FF2B5EF4-FFF2-40B4-BE49-F238E27FC236}">
                <a16:creationId xmlns:a16="http://schemas.microsoft.com/office/drawing/2014/main" id="{881285D5-FCA2-5324-5CD4-BFF78B585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722" y="1869191"/>
            <a:ext cx="5177790" cy="3119617"/>
          </a:xfrm>
          <a:prstGeom prst="rect">
            <a:avLst/>
          </a:prstGeom>
        </p:spPr>
      </p:pic>
      <p:pic>
        <p:nvPicPr>
          <p:cNvPr id="4" name="Graphic 3" descr="Group with solid fill">
            <a:extLst>
              <a:ext uri="{FF2B5EF4-FFF2-40B4-BE49-F238E27FC236}">
                <a16:creationId xmlns:a16="http://schemas.microsoft.com/office/drawing/2014/main" id="{8981BFEE-BBAE-076D-E5A5-686469CF2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3269" y="4773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2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60C79-3B7D-EAB5-7400-23188603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b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Victim Demographics: Age</a:t>
            </a:r>
            <a:br>
              <a:rPr lang="en-US" sz="2600" b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sz="2600"/>
          </a:p>
        </p:txBody>
      </p:sp>
      <p:pic>
        <p:nvPicPr>
          <p:cNvPr id="4" name="Picture 3" descr="A graph of a number of people shooting victims&#10;&#10;Description automatically generated">
            <a:extLst>
              <a:ext uri="{FF2B5EF4-FFF2-40B4-BE49-F238E27FC236}">
                <a16:creationId xmlns:a16="http://schemas.microsoft.com/office/drawing/2014/main" id="{6EC283C3-8FB7-9C9E-8A39-D466DF6AC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1936153"/>
            <a:ext cx="4792009" cy="2995004"/>
          </a:xfrm>
          <a:prstGeom prst="rect">
            <a:avLst/>
          </a:prstGeom>
        </p:spPr>
      </p:pic>
      <p:grpSp>
        <p:nvGrpSpPr>
          <p:cNvPr id="28" name="Group 2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7E0E35-6502-ABC9-617A-7800800D4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879505"/>
              </p:ext>
            </p:extLst>
          </p:nvPr>
        </p:nvGraphicFramePr>
        <p:xfrm>
          <a:off x="657519" y="2533476"/>
          <a:ext cx="2591866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729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2951C-B957-0A0E-0316-653169EB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Ethical &amp; Social Implications</a:t>
            </a:r>
            <a:br>
              <a:rPr lang="en-US" sz="32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F04F46-9768-ECCC-2B16-DF3B446144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008767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Scales of justice outline">
            <a:extLst>
              <a:ext uri="{FF2B5EF4-FFF2-40B4-BE49-F238E27FC236}">
                <a16:creationId xmlns:a16="http://schemas.microsoft.com/office/drawing/2014/main" id="{A6657FFF-EE1B-4B4C-3EDC-BF3C17419C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6331" y="7504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61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Statistical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2233AC-9CC3-BD02-72EC-D0671B2AC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86580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Statistics with solid fill">
            <a:extLst>
              <a:ext uri="{FF2B5EF4-FFF2-40B4-BE49-F238E27FC236}">
                <a16:creationId xmlns:a16="http://schemas.microsoft.com/office/drawing/2014/main" id="{69EFD687-7A5E-026A-0285-5347D3E44C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23165" y="830019"/>
            <a:ext cx="914400" cy="91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01"/>
    </mc:Choice>
    <mc:Fallback xmlns="">
      <p:transition spd="slow" advTm="1950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48FFD-43A2-0D96-AA04-F80F9818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</p:spPr>
        <p:txBody>
          <a:bodyPr>
            <a:normAutofit/>
          </a:bodyPr>
          <a:lstStyle/>
          <a:p>
            <a:r>
              <a:rPr lang="en-US" sz="3500" b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Key Findings Summary</a:t>
            </a:r>
            <a:br>
              <a:rPr lang="en-US" sz="3500" b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sz="35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5DD90-83D5-2F04-95D0-45A73C490A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2" r="48414" b="-2"/>
          <a:stretch>
            <a:fillRect/>
          </a:stretch>
        </p:blipFill>
        <p:spPr>
          <a:xfrm>
            <a:off x="5991969" y="1904282"/>
            <a:ext cx="2567320" cy="422480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D5A485-E0CB-8044-EA15-12F58A8AE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207536"/>
              </p:ext>
            </p:extLst>
          </p:nvPr>
        </p:nvGraphicFramePr>
        <p:xfrm>
          <a:off x="628650" y="1825625"/>
          <a:ext cx="5036058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Graphic 10" descr="Lights On with solid fill">
            <a:extLst>
              <a:ext uri="{FF2B5EF4-FFF2-40B4-BE49-F238E27FC236}">
                <a16:creationId xmlns:a16="http://schemas.microsoft.com/office/drawing/2014/main" id="{F6EBC724-3C0B-E693-31FA-9F7B631FFB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53794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7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83CFE-E5AA-DF83-8FFE-445BDEF1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700" b="1">
                <a:solidFill>
                  <a:srgbClr val="FFFFFF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en-US" sz="2700" b="1">
                <a:solidFill>
                  <a:srgbClr val="FFFFFF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Objectives</a:t>
            </a:r>
            <a:endParaRPr lang="en-US" sz="27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4D36B1-B5F4-E999-ACAC-65025EA94C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79040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Bullseye with solid fill">
            <a:extLst>
              <a:ext uri="{FF2B5EF4-FFF2-40B4-BE49-F238E27FC236}">
                <a16:creationId xmlns:a16="http://schemas.microsoft.com/office/drawing/2014/main" id="{1202517F-2CBF-F970-51DB-152626FBF8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641" y="4724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45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3C1C-10F7-E31A-3CD6-3B925F7F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983" y="741391"/>
            <a:ext cx="2526926" cy="161620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Policy Recommendations</a:t>
            </a:r>
            <a:br>
              <a:rPr lang="en-US" sz="2200" b="1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sz="2200"/>
          </a:p>
        </p:txBody>
      </p:sp>
      <p:pic>
        <p:nvPicPr>
          <p:cNvPr id="5" name="Picture 4" descr="Colorful carved figures of humans">
            <a:extLst>
              <a:ext uri="{FF2B5EF4-FFF2-40B4-BE49-F238E27FC236}">
                <a16:creationId xmlns:a16="http://schemas.microsoft.com/office/drawing/2014/main" id="{85354E6E-B2AC-3AF2-EBCD-C60AE46E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24" r="21091" b="-1"/>
          <a:stretch>
            <a:fillRect/>
          </a:stretch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9449-2699-932C-B414-C4F35E32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9983" y="2533476"/>
            <a:ext cx="2526926" cy="3447832"/>
          </a:xfrm>
        </p:spPr>
        <p:txBody>
          <a:bodyPr anchor="t">
            <a:normAutofit fontScale="92500" lnSpcReduction="1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7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Expand community programs in high-incident boroughs.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7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Focus on youth outreach.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7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Address systemic inequalities.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7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Enhance holiday/evening safety measures.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latin typeface="Cambria" panose="02040503050406030204" pitchFamily="18" charset="0"/>
              </a:rPr>
              <a:t>Enhance evening/holiday safety measures (extra patrols, community events.</a:t>
            </a:r>
            <a:endParaRPr lang="en-US" sz="17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sz="1700" dirty="0"/>
          </a:p>
        </p:txBody>
      </p:sp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FC8098D8-3320-A67A-90FA-D70C3B268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6246" y="2841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72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5250" y="583345"/>
            <a:ext cx="4375340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2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This analysis isn’t just about numbers—it’s about lives, communities, and the future of public safety. I hope this gave you useful insights.</a:t>
            </a:r>
            <a:br>
              <a:rPr lang="en-US" sz="2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Thank you for listening. </a:t>
            </a:r>
            <a:endParaRPr lang="en-US" sz="2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1780" y="2597379"/>
            <a:ext cx="104280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Statistics">
            <a:extLst>
              <a:ext uri="{FF2B5EF4-FFF2-40B4-BE49-F238E27FC236}">
                <a16:creationId xmlns:a16="http://schemas.microsoft.com/office/drawing/2014/main" id="{78B93A51-C3FB-097B-96B4-2A61AAE73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187" y="3133299"/>
            <a:ext cx="2579212" cy="2579212"/>
          </a:xfrm>
          <a:prstGeom prst="rect">
            <a:avLst/>
          </a:prstGeom>
        </p:spPr>
      </p:pic>
      <p:sp>
        <p:nvSpPr>
          <p:cNvPr id="5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865" y="282667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401" y="6109391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89061-D0C1-69A8-2543-E8D6F522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US" sz="3500"/>
              <a:t>Dataset Overview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26C4D3-68C9-586B-3EB8-EE3875064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086" r="38445" b="-1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7D0D5F-60C4-F59A-8A8B-4EE75ADCB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547237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566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Retrieval and Cleaning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FF081A2-BC81-A376-DA6B-9D498BB05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8654149"/>
              </p:ext>
            </p:extLst>
          </p:nvPr>
        </p:nvGraphicFramePr>
        <p:xfrm>
          <a:off x="4722924" y="518400"/>
          <a:ext cx="3578706" cy="5837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75"/>
    </mc:Choice>
    <mc:Fallback xmlns="">
      <p:transition spd="slow" advTm="937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1D7-5B65-401C-C25B-30C7A65B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Key Limitations</a:t>
            </a:r>
            <a:b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E58800-D18A-1E27-773F-622F7085E4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58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100" dirty="0"/>
              <a:t>Shootings by Borough</a:t>
            </a:r>
          </a:p>
        </p:txBody>
      </p:sp>
      <p:pic>
        <p:nvPicPr>
          <p:cNvPr id="8" name="Picture 7" descr="A graph of a number of people shooting&#10;&#10;Description automatically generated">
            <a:extLst>
              <a:ext uri="{FF2B5EF4-FFF2-40B4-BE49-F238E27FC236}">
                <a16:creationId xmlns:a16="http://schemas.microsoft.com/office/drawing/2014/main" id="{D219DA55-50C5-015F-7FE2-56CC6CD6E5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68" b="19116"/>
          <a:stretch>
            <a:fillRect/>
          </a:stretch>
        </p:blipFill>
        <p:spPr>
          <a:xfrm>
            <a:off x="20" y="10"/>
            <a:ext cx="9143980" cy="3866596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7A42A7E-76DB-BB25-899B-FFA518061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067602"/>
              </p:ext>
            </p:extLst>
          </p:nvPr>
        </p:nvGraphicFramePr>
        <p:xfrm>
          <a:off x="3167986" y="3752850"/>
          <a:ext cx="5614060" cy="245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3"/>
    </mc:Choice>
    <mc:Fallback xmlns="">
      <p:transition spd="slow" advTm="61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7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Shootings by Year</a:t>
            </a:r>
          </a:p>
        </p:txBody>
      </p:sp>
      <p:pic>
        <p:nvPicPr>
          <p:cNvPr id="10" name="Picture 9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9D3DF26E-CFC8-67A2-2ADF-1334574A30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28" b="9729"/>
          <a:stretch>
            <a:fillRect/>
          </a:stretch>
        </p:blipFill>
        <p:spPr>
          <a:xfrm>
            <a:off x="1455192" y="460053"/>
            <a:ext cx="6233615" cy="310030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192" y="3800438"/>
            <a:ext cx="6249619" cy="1119982"/>
          </a:xfrm>
        </p:spPr>
        <p:txBody>
          <a:bodyPr anchor="ctr">
            <a:normAutofit/>
          </a:bodyPr>
          <a:lstStyle/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Annual totals fluctuate over time.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Peaks around 2010–2011.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Declines in later years.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Reflects policy, policing, and social shifts.</a:t>
            </a:r>
          </a:p>
          <a:p>
            <a:pPr>
              <a:lnSpc>
                <a:spcPct val="90000"/>
              </a:lnSpc>
            </a:pPr>
            <a:endParaRPr lang="en-US" sz="1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8"/>
    </mc:Choice>
    <mc:Fallback xmlns="">
      <p:transition spd="slow" advTm="476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6" y="4883544"/>
            <a:ext cx="2907065" cy="1556907"/>
          </a:xfrm>
        </p:spPr>
        <p:txBody>
          <a:bodyPr anchor="ctr">
            <a:normAutofit/>
          </a:bodyPr>
          <a:lstStyle/>
          <a:p>
            <a:r>
              <a:rPr lang="en-US" sz="2800"/>
              <a:t>Shootings Trends Over Years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red dots and lines&#10;&#10;Description automatically generated">
            <a:extLst>
              <a:ext uri="{FF2B5EF4-FFF2-40B4-BE49-F238E27FC236}">
                <a16:creationId xmlns:a16="http://schemas.microsoft.com/office/drawing/2014/main" id="{C9C3E16D-61E9-F3C3-F31B-3D83AE70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86" b="2517"/>
          <a:stretch>
            <a:fillRect/>
          </a:stretch>
        </p:blipFill>
        <p:spPr>
          <a:xfrm>
            <a:off x="719403" y="364142"/>
            <a:ext cx="7777234" cy="38679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039" y="4883544"/>
            <a:ext cx="4940186" cy="1556907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Clearer visualization of rise and decline.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2010–2011 as peak years.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Gradual reduction in later years.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Emphasizes trends, not isolated events.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80"/>
    </mc:Choice>
    <mc:Fallback xmlns="">
      <p:transition spd="slow" advTm="688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52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54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421890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4495466"/>
            <a:ext cx="2708910" cy="1536192"/>
          </a:xfrm>
        </p:spPr>
        <p:txBody>
          <a:bodyPr>
            <a:normAutofit/>
          </a:bodyPr>
          <a:lstStyle/>
          <a:p>
            <a:r>
              <a:rPr lang="en-US" sz="2800"/>
              <a:t>Borough-wise Shootings Over Time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461A3D-4C19-7793-F36D-D3356022E9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09" b="21147"/>
          <a:stretch>
            <a:fillRect/>
          </a:stretch>
        </p:blipFill>
        <p:spPr>
          <a:xfrm>
            <a:off x="20" y="10"/>
            <a:ext cx="9143980" cy="3994473"/>
          </a:xfrm>
          <a:prstGeom prst="rect">
            <a:avLst/>
          </a:prstGeom>
        </p:spPr>
      </p:pic>
      <p:sp>
        <p:nvSpPr>
          <p:cNvPr id="63" name="Rectangle 56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491151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4" name="Rectangle 58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525670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869" y="4495466"/>
            <a:ext cx="4545767" cy="1536192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Brooklyn and Bronx dominate totals.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Queens and Manhattan lower but significant.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Staten Island minimal.</a:t>
            </a:r>
          </a:p>
          <a:p>
            <a:pPr marL="342900" marR="0" lvl="0" indent="-342900">
              <a:spcBef>
                <a:spcPts val="0"/>
              </a:spcBef>
              <a:spcAft>
                <a:spcPts val="1000"/>
              </a:spcAft>
              <a:buFont typeface="Symbol" pitchFamily="2" charset="2"/>
              <a:buChar char=""/>
              <a:tabLst>
                <a:tab pos="228600" algn="l"/>
              </a:tabLst>
            </a:pPr>
            <a:r>
              <a:rPr lang="en-US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Local contexts influence outcomes.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4"/>
    </mc:Choice>
    <mc:Fallback xmlns="">
      <p:transition spd="slow" advTm="171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767</Words>
  <Application>Microsoft Macintosh PowerPoint</Application>
  <PresentationFormat>On-screen Show (4:3)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Symbol</vt:lpstr>
      <vt:lpstr>Office Theme</vt:lpstr>
      <vt:lpstr>NYPD Shootings Incidents Data Report  Analysis of NYC Open Data – NYPD Shooting Incident Dataset. (2006–2021)   </vt:lpstr>
      <vt:lpstr> Objectives</vt:lpstr>
      <vt:lpstr>Dataset Overview</vt:lpstr>
      <vt:lpstr>Data Retrieval and Cleaning</vt:lpstr>
      <vt:lpstr>Key Limitations </vt:lpstr>
      <vt:lpstr>Shootings by Borough</vt:lpstr>
      <vt:lpstr>Shootings by Year</vt:lpstr>
      <vt:lpstr>Shootings Trends Over Years</vt:lpstr>
      <vt:lpstr>Borough-wise Shootings Over Time</vt:lpstr>
      <vt:lpstr>Shootings by Month </vt:lpstr>
      <vt:lpstr>NYPD Shootings Per Day </vt:lpstr>
      <vt:lpstr>NYPD Shootings by the Time of Day</vt:lpstr>
      <vt:lpstr>Time of Day Analysis with Polynomial Regression</vt:lpstr>
      <vt:lpstr>Victim Demographics: Sex </vt:lpstr>
      <vt:lpstr>Victim Demographics: Race </vt:lpstr>
      <vt:lpstr>Victim Demographics: Age </vt:lpstr>
      <vt:lpstr>Ethical &amp; Social Implications </vt:lpstr>
      <vt:lpstr>Statistical Analysis</vt:lpstr>
      <vt:lpstr>Key Findings Summary </vt:lpstr>
      <vt:lpstr>Policy Recommendations </vt:lpstr>
      <vt:lpstr>This analysis isn’t just about numbers—it’s about lives, communities, and the future of public safety. I hope this gave you useful insights.  Thank you for listening.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NYPD Shootings Incidents: A Data Analysis using R Notebook</dc:title>
  <dc:subject/>
  <dc:creator/>
  <cp:keywords/>
  <dc:description>generated using python-pptx</dc:description>
  <cp:lastModifiedBy>Nareman Dabbas</cp:lastModifiedBy>
  <cp:revision>10</cp:revision>
  <dcterms:created xsi:type="dcterms:W3CDTF">2013-01-27T09:14:16Z</dcterms:created>
  <dcterms:modified xsi:type="dcterms:W3CDTF">2025-09-17T21:36:45Z</dcterms:modified>
  <cp:category/>
</cp:coreProperties>
</file>