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34988" y="1109663"/>
            <a:ext cx="8040687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534988" y="177800"/>
            <a:ext cx="807561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8375" y="307975"/>
            <a:ext cx="1260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09600" y="6324600"/>
            <a:ext cx="807561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46525" y="6415088"/>
            <a:ext cx="1579562" cy="9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700" dirty="0">
                <a:solidFill>
                  <a:srgbClr val="00279F"/>
                </a:solidFill>
                <a:latin typeface="+mn-lt"/>
              </a:rPr>
              <a:t>Tesco IT  •  Proprietary and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553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534988" y="1109663"/>
            <a:ext cx="8040687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34988" y="177800"/>
            <a:ext cx="807561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8375" y="307975"/>
            <a:ext cx="1260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09600" y="6324600"/>
            <a:ext cx="807561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946525" y="6415088"/>
            <a:ext cx="1579562" cy="9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700" dirty="0">
                <a:solidFill>
                  <a:srgbClr val="00279F"/>
                </a:solidFill>
                <a:latin typeface="+mn-lt"/>
              </a:rPr>
              <a:t>Tesco IT  •  Proprietary and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3397-9864-4B37-B577-DE72E456A0BA}" type="datetimeFigureOut">
              <a:rPr lang="en-GB" smtClean="0"/>
              <a:pPr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6FE9-E705-4F1B-B349-2478666CC2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34988" y="1109663"/>
            <a:ext cx="8040687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534988" y="177800"/>
            <a:ext cx="807561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18375" y="307975"/>
            <a:ext cx="1260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09600" y="6324600"/>
            <a:ext cx="8075612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46525" y="6415088"/>
            <a:ext cx="1579562" cy="9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700" dirty="0">
                <a:solidFill>
                  <a:srgbClr val="00279F"/>
                </a:solidFill>
                <a:latin typeface="+mn-lt"/>
              </a:rPr>
              <a:t>Tesco IT  • 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Turkey MCA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Technical Training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and functionality</a:t>
            </a:r>
            <a:endParaRPr lang="en-GB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6066"/>
            <a:ext cx="8153400" cy="495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MCA </a:t>
            </a:r>
            <a:r>
              <a:rPr lang="en-US" dirty="0" smtClean="0"/>
              <a:t>Integration View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347" y="1143000"/>
            <a:ext cx="8229453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29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500" dirty="0" smtClean="0"/>
              <a:t>Please refer the </a:t>
            </a:r>
            <a:r>
              <a:rPr lang="en-US" sz="2500" dirty="0" err="1" smtClean="0"/>
              <a:t>Clubcard</a:t>
            </a:r>
            <a:r>
              <a:rPr lang="en-US" sz="2500" dirty="0" smtClean="0"/>
              <a:t> online design document for more information for MCA infrastructure setup and rules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MCA </a:t>
            </a:r>
            <a:r>
              <a:rPr lang="en-US" dirty="0" smtClean="0"/>
              <a:t>Environments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Environments for </a:t>
            </a:r>
            <a:r>
              <a:rPr lang="en-US" dirty="0" smtClean="0"/>
              <a:t>MCA</a:t>
            </a:r>
          </a:p>
          <a:p>
            <a:pPr lvl="1"/>
            <a:r>
              <a:rPr lang="en-US" dirty="0" smtClean="0"/>
              <a:t>PPE </a:t>
            </a:r>
          </a:p>
          <a:p>
            <a:pPr lvl="2"/>
            <a:r>
              <a:rPr lang="en-US" dirty="0" smtClean="0"/>
              <a:t>MCA Web servers in DOTCOM Environment and Other Marketing components in UK PLC</a:t>
            </a:r>
          </a:p>
          <a:p>
            <a:pPr lvl="2"/>
            <a:r>
              <a:rPr lang="en-US" dirty="0" smtClean="0"/>
              <a:t>This environment doesn’t have access to Store components</a:t>
            </a:r>
          </a:p>
          <a:p>
            <a:pPr lvl="1"/>
            <a:r>
              <a:rPr lang="en-US" dirty="0" smtClean="0"/>
              <a:t>Live</a:t>
            </a:r>
          </a:p>
          <a:p>
            <a:pPr lvl="2"/>
            <a:r>
              <a:rPr lang="en-US" dirty="0" smtClean="0"/>
              <a:t>MCA Web Servers in DOTCOM Environment and Other Marketing components in SITEL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Web Services Details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 Services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Usage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NGCDecryptService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CustomerService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ClubcardService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SmartVoucherServices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ActivationServices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RewardService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CouponService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SVNInterfaces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PreferenceService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JoinLoyaltyService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NGCReportingService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UtilityService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C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NGC-1</Template>
  <TotalTime>159</TotalTime>
  <Words>87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NGC-1</vt:lpstr>
      <vt:lpstr>Turkey MCA </vt:lpstr>
      <vt:lpstr>Systems and functionality</vt:lpstr>
      <vt:lpstr>MCA Integration View</vt:lpstr>
      <vt:lpstr>MCA Environments</vt:lpstr>
      <vt:lpstr>Web Services Details</vt:lpstr>
    </vt:vector>
  </TitlesOfParts>
  <Company>Tesco_HSC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Turkey MCA </dc:title>
  <dc:creator>Mrinal Chakraborty</dc:creator>
  <cp:lastModifiedBy>Mrinal Chakraborty</cp:lastModifiedBy>
  <cp:revision>22</cp:revision>
  <dcterms:created xsi:type="dcterms:W3CDTF">2013-08-16T11:50:41Z</dcterms:created>
  <dcterms:modified xsi:type="dcterms:W3CDTF">2013-08-18T17:10:33Z</dcterms:modified>
</cp:coreProperties>
</file>