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N</a:t>
            </a:r>
            <a:r>
              <a:rPr dirty="0" sz="2400" lang="en-US"/>
              <a:t>a</a:t>
            </a:r>
            <a:r>
              <a:rPr dirty="0" sz="2400" lang="en-US"/>
              <a:t>r</a:t>
            </a:r>
            <a:r>
              <a:rPr dirty="0" sz="2400" lang="en-US"/>
              <a:t>e</a:t>
            </a:r>
            <a:r>
              <a:rPr dirty="0" sz="2400" lang="en-US"/>
              <a:t>n</a:t>
            </a:r>
            <a:r>
              <a:rPr dirty="0" sz="2400" lang="en-US"/>
              <a:t>.</a:t>
            </a:r>
            <a:r>
              <a:rPr dirty="0" sz="2400" lang="en-US"/>
              <a:t>S</a:t>
            </a:r>
            <a:endParaRPr altLang="en-US" lang="zh-CN"/>
          </a:p>
          <a:p>
            <a:r>
              <a:rPr dirty="0" sz="2400" lang="en-US"/>
              <a:t>REGISTER NO:312206</a:t>
            </a:r>
            <a:r>
              <a:rPr dirty="0" sz="2400" lang="en-US"/>
              <a:t>6</a:t>
            </a:r>
            <a:r>
              <a:rPr dirty="0" sz="2400" lang="en-US"/>
              <a:t>8</a:t>
            </a:r>
            <a:r>
              <a:rPr dirty="0" sz="2400" lang="en-US"/>
              <a:t>6</a:t>
            </a:r>
            <a:endParaRPr altLang="en-US" lang="zh-CN"/>
          </a:p>
          <a:p>
            <a:r>
              <a:rPr dirty="0" sz="2400" lang="en-US"/>
              <a:t>NAN MUDHALVAN ID:3840972876B94D296B0463DD97873F40</a:t>
            </a:r>
            <a:endParaRPr altLang="en-US" lang="zh-CN"/>
          </a:p>
          <a:p>
            <a:r>
              <a:rPr dirty="0" sz="2400" lang="en-US"/>
              <a:t>DEPARTMENT:B. COM (A/F)</a:t>
            </a:r>
          </a:p>
          <a:p>
            <a:r>
              <a:rPr dirty="0" sz="2400" lang="en-US"/>
              <a:t>COLLEGE: AGURCHAND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90600" y="1524000"/>
            <a:ext cx="7696200" cy="4401205"/>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667000"/>
            <a:ext cx="6705600" cy="1938992"/>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1371600" y="1600200"/>
            <a:ext cx="6172200" cy="341632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noFill/>
        </p:spPr>
        <p:txBody>
          <a:bodyPr rtlCol="0" wrap="square">
            <a:spAutoFit/>
          </a:bodyPr>
          <a:p>
            <a:r>
              <a:rPr dirty="0" sz="2400" lang="en-US"/>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gopika praju</cp:lastModifiedBy>
  <dcterms:created xsi:type="dcterms:W3CDTF">2024-03-29T04:07:22Z</dcterms:created>
  <dcterms:modified xsi:type="dcterms:W3CDTF">2024-09-12T03:35:36Z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83cd50d9ba0847fa99e21afbb8df298c</vt:lpwstr>
  </property>
</Properties>
</file>