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Impact" panose="020B0806030902050204" pitchFamily="34" charset="0"/>
      <p:regular r:id="rId8"/>
    </p:embeddedFont>
    <p:embeddedFont>
      <p:font typeface="Poppins Medium" panose="00000600000000000000" pitchFamily="2" charset="0"/>
      <p:regular r:id="rId9"/>
      <p: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29628"/>
            <a:ext cx="6625582" cy="10946256"/>
          </a:xfrm>
          <a:custGeom>
            <a:avLst/>
            <a:gdLst/>
            <a:ahLst/>
            <a:cxnLst/>
            <a:rect l="l" t="t" r="r" b="b"/>
            <a:pathLst>
              <a:path w="6625582" h="10946256">
                <a:moveTo>
                  <a:pt x="0" y="0"/>
                </a:moveTo>
                <a:lnTo>
                  <a:pt x="6625582" y="0"/>
                </a:lnTo>
                <a:lnTo>
                  <a:pt x="6625582" y="10946256"/>
                </a:lnTo>
                <a:lnTo>
                  <a:pt x="0" y="10946256"/>
                </a:lnTo>
                <a:lnTo>
                  <a:pt x="0" y="0"/>
                </a:lnTo>
                <a:close/>
              </a:path>
            </a:pathLst>
          </a:custGeom>
          <a:blipFill>
            <a:blip r:embed="rId2"/>
            <a:stretch>
              <a:fillRect l="-15108" t="-2254" b="-2254"/>
            </a:stretch>
          </a:blipFill>
        </p:spPr>
      </p:sp>
      <p:sp>
        <p:nvSpPr>
          <p:cNvPr id="3" name="TextBox 3"/>
          <p:cNvSpPr txBox="1"/>
          <p:nvPr/>
        </p:nvSpPr>
        <p:spPr>
          <a:xfrm>
            <a:off x="11743299" y="5905500"/>
            <a:ext cx="5516001" cy="1223861"/>
          </a:xfrm>
          <a:prstGeom prst="rect">
            <a:avLst/>
          </a:prstGeom>
        </p:spPr>
        <p:txBody>
          <a:bodyPr wrap="square" lIns="0" tIns="0" rIns="0" bIns="0" rtlCol="0" anchor="t">
            <a:spAutoFit/>
          </a:bodyPr>
          <a:lstStyle/>
          <a:p>
            <a:pPr algn="r">
              <a:lnSpc>
                <a:spcPts val="10416"/>
              </a:lnSpc>
            </a:pPr>
            <a:r>
              <a:rPr lang="en-US" sz="8400" dirty="0">
                <a:solidFill>
                  <a:srgbClr val="4C7031"/>
                </a:solidFill>
                <a:latin typeface="Impact"/>
                <a:ea typeface="Impact"/>
                <a:cs typeface="Impact"/>
                <a:sym typeface="Impact"/>
              </a:rPr>
              <a:t>Team NOVA</a:t>
            </a:r>
          </a:p>
        </p:txBody>
      </p:sp>
      <p:sp>
        <p:nvSpPr>
          <p:cNvPr id="4" name="TextBox 4"/>
          <p:cNvSpPr txBox="1"/>
          <p:nvPr/>
        </p:nvSpPr>
        <p:spPr>
          <a:xfrm>
            <a:off x="14446282" y="7537708"/>
            <a:ext cx="2813018" cy="1720592"/>
          </a:xfrm>
          <a:prstGeom prst="rect">
            <a:avLst/>
          </a:prstGeom>
        </p:spPr>
        <p:txBody>
          <a:bodyPr lIns="0" tIns="0" rIns="0" bIns="0" rtlCol="0" anchor="t">
            <a:spAutoFit/>
          </a:bodyPr>
          <a:lstStyle/>
          <a:p>
            <a:pPr algn="r">
              <a:lnSpc>
                <a:spcPts val="3433"/>
              </a:lnSpc>
            </a:pPr>
            <a:r>
              <a:rPr lang="en-US" sz="2452">
                <a:solidFill>
                  <a:srgbClr val="AF7A1F"/>
                </a:solidFill>
                <a:latin typeface="Poppins Medium"/>
                <a:ea typeface="Poppins Medium"/>
                <a:cs typeface="Poppins Medium"/>
                <a:sym typeface="Poppins Medium"/>
              </a:rPr>
              <a:t>Narendra Mali</a:t>
            </a:r>
          </a:p>
          <a:p>
            <a:pPr algn="r">
              <a:lnSpc>
                <a:spcPts val="3433"/>
              </a:lnSpc>
            </a:pPr>
            <a:r>
              <a:rPr lang="en-US" sz="2452">
                <a:solidFill>
                  <a:srgbClr val="AF7A1F"/>
                </a:solidFill>
                <a:latin typeface="Poppins Medium"/>
                <a:ea typeface="Poppins Medium"/>
                <a:cs typeface="Poppins Medium"/>
                <a:sym typeface="Poppins Medium"/>
              </a:rPr>
              <a:t>Om Prajapati</a:t>
            </a:r>
          </a:p>
          <a:p>
            <a:pPr algn="r">
              <a:lnSpc>
                <a:spcPts val="3433"/>
              </a:lnSpc>
            </a:pPr>
            <a:r>
              <a:rPr lang="en-US" sz="2452">
                <a:solidFill>
                  <a:srgbClr val="AF7A1F"/>
                </a:solidFill>
                <a:latin typeface="Poppins Medium"/>
                <a:ea typeface="Poppins Medium"/>
                <a:cs typeface="Poppins Medium"/>
                <a:sym typeface="Poppins Medium"/>
              </a:rPr>
              <a:t>Vishal Jena</a:t>
            </a:r>
          </a:p>
          <a:p>
            <a:pPr algn="r">
              <a:lnSpc>
                <a:spcPts val="3433"/>
              </a:lnSpc>
              <a:spcBef>
                <a:spcPct val="0"/>
              </a:spcBef>
            </a:pPr>
            <a:r>
              <a:rPr lang="en-US" sz="2452">
                <a:solidFill>
                  <a:srgbClr val="AF7A1F"/>
                </a:solidFill>
                <a:latin typeface="Poppins Medium"/>
                <a:ea typeface="Poppins Medium"/>
                <a:cs typeface="Poppins Medium"/>
                <a:sym typeface="Poppins Medium"/>
              </a:rPr>
              <a:t>M Naga Sai Arjun</a:t>
            </a:r>
          </a:p>
        </p:txBody>
      </p:sp>
      <p:sp>
        <p:nvSpPr>
          <p:cNvPr id="5" name="TextBox 5"/>
          <p:cNvSpPr txBox="1"/>
          <p:nvPr/>
        </p:nvSpPr>
        <p:spPr>
          <a:xfrm>
            <a:off x="7422657" y="879481"/>
            <a:ext cx="9836643" cy="1819262"/>
          </a:xfrm>
          <a:prstGeom prst="rect">
            <a:avLst/>
          </a:prstGeom>
        </p:spPr>
        <p:txBody>
          <a:bodyPr lIns="0" tIns="0" rIns="0" bIns="0" rtlCol="0" anchor="t">
            <a:spAutoFit/>
          </a:bodyPr>
          <a:lstStyle/>
          <a:p>
            <a:pPr algn="ctr">
              <a:lnSpc>
                <a:spcPts val="11999"/>
              </a:lnSpc>
            </a:pPr>
            <a:r>
              <a:rPr lang="en-US" sz="11999" spc="47">
                <a:solidFill>
                  <a:srgbClr val="AF7A1F"/>
                </a:solidFill>
                <a:latin typeface="Impact"/>
                <a:ea typeface="Impact"/>
                <a:cs typeface="Impact"/>
                <a:sym typeface="Impact"/>
              </a:rPr>
              <a:t>YOUR FARM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0" y="0"/>
            <a:ext cx="7865338" cy="10287000"/>
            <a:chOff x="0" y="0"/>
            <a:chExt cx="7865144" cy="10286746"/>
          </a:xfrm>
        </p:grpSpPr>
        <p:sp>
          <p:nvSpPr>
            <p:cNvPr id="3" name="Freeform 3"/>
            <p:cNvSpPr/>
            <p:nvPr/>
          </p:nvSpPr>
          <p:spPr>
            <a:xfrm flipV="1">
              <a:off x="-2794" y="-127"/>
              <a:ext cx="7867938" cy="10286873"/>
            </a:xfrm>
            <a:custGeom>
              <a:avLst/>
              <a:gdLst/>
              <a:ahLst/>
              <a:cxnLst/>
              <a:rect l="l" t="t" r="r" b="b"/>
              <a:pathLst>
                <a:path w="7867938" h="10286873">
                  <a:moveTo>
                    <a:pt x="7867938" y="35433"/>
                  </a:moveTo>
                  <a:cubicBezTo>
                    <a:pt x="7867938" y="2286"/>
                    <a:pt x="7858185" y="0"/>
                    <a:pt x="7832759" y="0"/>
                  </a:cubicBezTo>
                  <a:cubicBezTo>
                    <a:pt x="5223118" y="635"/>
                    <a:pt x="2613595" y="635"/>
                    <a:pt x="3955" y="635"/>
                  </a:cubicBezTo>
                  <a:cubicBezTo>
                    <a:pt x="0" y="14477"/>
                    <a:pt x="6045" y="27051"/>
                    <a:pt x="8715" y="39877"/>
                  </a:cubicBezTo>
                  <a:cubicBezTo>
                    <a:pt x="123425" y="601472"/>
                    <a:pt x="238250" y="1162939"/>
                    <a:pt x="353308" y="1724406"/>
                  </a:cubicBezTo>
                  <a:cubicBezTo>
                    <a:pt x="517361" y="2524887"/>
                    <a:pt x="681763" y="3325240"/>
                    <a:pt x="845700" y="4125722"/>
                  </a:cubicBezTo>
                  <a:cubicBezTo>
                    <a:pt x="1048183" y="5114290"/>
                    <a:pt x="1250201" y="6102858"/>
                    <a:pt x="1452568" y="7091299"/>
                  </a:cubicBezTo>
                  <a:cubicBezTo>
                    <a:pt x="1658186" y="8095488"/>
                    <a:pt x="1863920" y="9099550"/>
                    <a:pt x="2070118" y="10103612"/>
                  </a:cubicBezTo>
                  <a:cubicBezTo>
                    <a:pt x="2082657" y="10164699"/>
                    <a:pt x="2090668" y="10227183"/>
                    <a:pt x="2110986" y="10286238"/>
                  </a:cubicBezTo>
                  <a:cubicBezTo>
                    <a:pt x="4018321" y="10286238"/>
                    <a:pt x="5925657" y="10286238"/>
                    <a:pt x="7832990" y="10286873"/>
                  </a:cubicBezTo>
                  <a:cubicBezTo>
                    <a:pt x="7858882" y="10286873"/>
                    <a:pt x="7867705" y="10283444"/>
                    <a:pt x="7867705" y="10251059"/>
                  </a:cubicBezTo>
                  <a:cubicBezTo>
                    <a:pt x="7867009" y="6845808"/>
                    <a:pt x="7867009" y="3440557"/>
                    <a:pt x="7867938" y="35433"/>
                  </a:cubicBezTo>
                  <a:close/>
                </a:path>
              </a:pathLst>
            </a:custGeom>
            <a:blipFill>
              <a:blip r:embed="rId2"/>
              <a:stretch>
                <a:fillRect t="-1035" b="-1035"/>
              </a:stretch>
            </a:blipFill>
          </p:spPr>
        </p:sp>
      </p:grpSp>
      <p:sp>
        <p:nvSpPr>
          <p:cNvPr id="4" name="TextBox 4"/>
          <p:cNvSpPr txBox="1"/>
          <p:nvPr/>
        </p:nvSpPr>
        <p:spPr>
          <a:xfrm>
            <a:off x="7276185" y="924074"/>
            <a:ext cx="10575062" cy="1282402"/>
          </a:xfrm>
          <a:prstGeom prst="rect">
            <a:avLst/>
          </a:prstGeom>
        </p:spPr>
        <p:txBody>
          <a:bodyPr wrap="square" lIns="0" tIns="0" rIns="0" bIns="0" rtlCol="0" anchor="t">
            <a:spAutoFit/>
          </a:bodyPr>
          <a:lstStyle/>
          <a:p>
            <a:pPr algn="ctr">
              <a:lnSpc>
                <a:spcPts val="9999"/>
              </a:lnSpc>
            </a:pPr>
            <a:r>
              <a:rPr lang="en-US" sz="8800" spc="39" dirty="0">
                <a:solidFill>
                  <a:srgbClr val="AF7A1F"/>
                </a:solidFill>
                <a:latin typeface="Impact"/>
                <a:ea typeface="Impact"/>
                <a:cs typeface="Impact"/>
                <a:sym typeface="Impact"/>
              </a:rPr>
              <a:t>PROBLEM </a:t>
            </a:r>
            <a:r>
              <a:rPr lang="en-US" sz="9300" spc="39" dirty="0">
                <a:solidFill>
                  <a:srgbClr val="AF7A1F"/>
                </a:solidFill>
                <a:latin typeface="Impact"/>
                <a:ea typeface="Impact"/>
                <a:cs typeface="Impact"/>
                <a:sym typeface="Impact"/>
              </a:rPr>
              <a:t>STATEMENT</a:t>
            </a:r>
          </a:p>
        </p:txBody>
      </p:sp>
      <p:sp>
        <p:nvSpPr>
          <p:cNvPr id="5" name="TextBox 5"/>
          <p:cNvSpPr txBox="1"/>
          <p:nvPr/>
        </p:nvSpPr>
        <p:spPr>
          <a:xfrm>
            <a:off x="7865338" y="3130550"/>
            <a:ext cx="9393962" cy="5251450"/>
          </a:xfrm>
          <a:prstGeom prst="rect">
            <a:avLst/>
          </a:prstGeom>
        </p:spPr>
        <p:txBody>
          <a:bodyPr lIns="0" tIns="0" rIns="0" bIns="0" rtlCol="0" anchor="t">
            <a:spAutoFit/>
          </a:bodyPr>
          <a:lstStyle/>
          <a:p>
            <a:pPr algn="just">
              <a:lnSpc>
                <a:spcPts val="3500"/>
              </a:lnSpc>
              <a:spcBef>
                <a:spcPct val="0"/>
              </a:spcBef>
            </a:pPr>
            <a:r>
              <a:rPr lang="en-US" sz="2500">
                <a:solidFill>
                  <a:srgbClr val="4C7031"/>
                </a:solidFill>
                <a:latin typeface="Poppins Medium"/>
                <a:ea typeface="Poppins Medium"/>
                <a:cs typeface="Poppins Medium"/>
                <a:sym typeface="Poppins Medium"/>
              </a:rPr>
              <a:t>In today’s fast-paced world, many individuals are increasingly concerned about the health risks associated with artificial, chemical-laden foods. But those with hectic schedules, especially those who work long hours away from home, frequently don't have the time or finances to grow their own fresh, organic fruit. People are further discouraged from pursuing home-based farming by the dearth of easily accessible information and assistance for establishing and managing kitchen or terrace farms. As a result, there is a growing need for solutions that enable individuals to easily grow and access organic food, even within limited spaces or time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25678" y="1019175"/>
            <a:ext cx="9836643" cy="2295525"/>
          </a:xfrm>
          <a:prstGeom prst="rect">
            <a:avLst/>
          </a:prstGeom>
        </p:spPr>
        <p:txBody>
          <a:bodyPr lIns="0" tIns="0" rIns="0" bIns="0" rtlCol="0" anchor="t">
            <a:spAutoFit/>
          </a:bodyPr>
          <a:lstStyle/>
          <a:p>
            <a:pPr algn="ctr">
              <a:lnSpc>
                <a:spcPts val="15000"/>
              </a:lnSpc>
            </a:pPr>
            <a:r>
              <a:rPr lang="en-US" sz="15000" spc="60">
                <a:solidFill>
                  <a:srgbClr val="AF7A1F"/>
                </a:solidFill>
                <a:latin typeface="Impact"/>
                <a:ea typeface="Impact"/>
                <a:cs typeface="Impact"/>
                <a:sym typeface="Impact"/>
              </a:rPr>
              <a:t>SOLUTION</a:t>
            </a:r>
          </a:p>
        </p:txBody>
      </p:sp>
      <p:sp>
        <p:nvSpPr>
          <p:cNvPr id="3" name="TextBox 3"/>
          <p:cNvSpPr txBox="1"/>
          <p:nvPr/>
        </p:nvSpPr>
        <p:spPr>
          <a:xfrm>
            <a:off x="2294598" y="4158004"/>
            <a:ext cx="13698805" cy="3498850"/>
          </a:xfrm>
          <a:prstGeom prst="rect">
            <a:avLst/>
          </a:prstGeom>
        </p:spPr>
        <p:txBody>
          <a:bodyPr lIns="0" tIns="0" rIns="0" bIns="0" rtlCol="0" anchor="t">
            <a:spAutoFit/>
          </a:bodyPr>
          <a:lstStyle/>
          <a:p>
            <a:pPr algn="just">
              <a:lnSpc>
                <a:spcPts val="3500"/>
              </a:lnSpc>
              <a:spcBef>
                <a:spcPct val="0"/>
              </a:spcBef>
            </a:pPr>
            <a:r>
              <a:rPr lang="en-US" sz="2500">
                <a:solidFill>
                  <a:srgbClr val="4C7031"/>
                </a:solidFill>
                <a:latin typeface="Poppins Medium"/>
                <a:ea typeface="Poppins Medium"/>
                <a:cs typeface="Poppins Medium"/>
                <a:sym typeface="Poppins Medium"/>
              </a:rPr>
              <a:t>To address these challenges, our business offers comprehensive solutions that empower individuals to cultivate their own organic produce through kitchen and terrace farming. We provide end-to-end services, including the setup and maintenance of home-based farms, tailored guidance for beginners to make farming easy and accessible, and affordable organic food options for those with limited time. By making sustainable farming practices convenient and practical, we enable busy individuals to enjoy fresh, healthy food while fostering a deeper connection to their food 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4659"/>
        </a:solidFill>
        <a:effectLst/>
      </p:bgPr>
    </p:bg>
    <p:spTree>
      <p:nvGrpSpPr>
        <p:cNvPr id="1" name=""/>
        <p:cNvGrpSpPr/>
        <p:nvPr/>
      </p:nvGrpSpPr>
      <p:grpSpPr>
        <a:xfrm>
          <a:off x="0" y="0"/>
          <a:ext cx="0" cy="0"/>
          <a:chOff x="0" y="0"/>
          <a:chExt cx="0" cy="0"/>
        </a:xfrm>
      </p:grpSpPr>
      <p:sp>
        <p:nvSpPr>
          <p:cNvPr id="2" name="Freeform 2"/>
          <p:cNvSpPr/>
          <p:nvPr/>
        </p:nvSpPr>
        <p:spPr>
          <a:xfrm>
            <a:off x="1028700" y="8815216"/>
            <a:ext cx="1772337" cy="443084"/>
          </a:xfrm>
          <a:custGeom>
            <a:avLst/>
            <a:gdLst/>
            <a:ahLst/>
            <a:cxnLst/>
            <a:rect l="l" t="t" r="r" b="b"/>
            <a:pathLst>
              <a:path w="1772337" h="443084">
                <a:moveTo>
                  <a:pt x="0" y="0"/>
                </a:moveTo>
                <a:lnTo>
                  <a:pt x="1772337" y="0"/>
                </a:lnTo>
                <a:lnTo>
                  <a:pt x="1772337" y="443084"/>
                </a:lnTo>
                <a:lnTo>
                  <a:pt x="0" y="4430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26845" y="0"/>
            <a:ext cx="7161155" cy="10287000"/>
          </a:xfrm>
          <a:custGeom>
            <a:avLst/>
            <a:gdLst/>
            <a:ahLst/>
            <a:cxnLst/>
            <a:rect l="l" t="t" r="r" b="b"/>
            <a:pathLst>
              <a:path w="7161155" h="10287000">
                <a:moveTo>
                  <a:pt x="0" y="0"/>
                </a:moveTo>
                <a:lnTo>
                  <a:pt x="7161155" y="0"/>
                </a:lnTo>
                <a:lnTo>
                  <a:pt x="7161155" y="10287000"/>
                </a:lnTo>
                <a:lnTo>
                  <a:pt x="0" y="10287000"/>
                </a:lnTo>
                <a:lnTo>
                  <a:pt x="0" y="0"/>
                </a:lnTo>
                <a:close/>
              </a:path>
            </a:pathLst>
          </a:custGeom>
          <a:blipFill>
            <a:blip r:embed="rId4"/>
            <a:stretch>
              <a:fillRect t="-3578"/>
            </a:stretch>
          </a:blipFill>
        </p:spPr>
      </p:sp>
      <p:sp>
        <p:nvSpPr>
          <p:cNvPr id="4" name="TextBox 4"/>
          <p:cNvSpPr txBox="1"/>
          <p:nvPr/>
        </p:nvSpPr>
        <p:spPr>
          <a:xfrm>
            <a:off x="685800" y="3990975"/>
            <a:ext cx="8833770" cy="1923604"/>
          </a:xfrm>
          <a:prstGeom prst="rect">
            <a:avLst/>
          </a:prstGeom>
        </p:spPr>
        <p:txBody>
          <a:bodyPr wrap="square" lIns="0" tIns="0" rIns="0" bIns="0" rtlCol="0" anchor="t">
            <a:spAutoFit/>
          </a:bodyPr>
          <a:lstStyle/>
          <a:p>
            <a:pPr algn="ctr">
              <a:lnSpc>
                <a:spcPts val="15000"/>
              </a:lnSpc>
            </a:pPr>
            <a:r>
              <a:rPr lang="en-US" sz="15000" spc="60" dirty="0">
                <a:solidFill>
                  <a:srgbClr val="FFFFFF"/>
                </a:solidFill>
                <a:latin typeface="Impact"/>
                <a:ea typeface="Impact"/>
                <a:cs typeface="Impact"/>
                <a:sym typeface="Impact"/>
              </a:rPr>
              <a:t>WORKFLOW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815216"/>
            <a:ext cx="1772337" cy="443084"/>
          </a:xfrm>
          <a:custGeom>
            <a:avLst/>
            <a:gdLst/>
            <a:ahLst/>
            <a:cxnLst/>
            <a:rect l="l" t="t" r="r" b="b"/>
            <a:pathLst>
              <a:path w="1772337" h="443084">
                <a:moveTo>
                  <a:pt x="0" y="0"/>
                </a:moveTo>
                <a:lnTo>
                  <a:pt x="1772337" y="0"/>
                </a:lnTo>
                <a:lnTo>
                  <a:pt x="1772337" y="443084"/>
                </a:lnTo>
                <a:lnTo>
                  <a:pt x="0" y="4430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16467" y="3238500"/>
            <a:ext cx="8663275" cy="3980180"/>
          </a:xfrm>
          <a:prstGeom prst="rect">
            <a:avLst/>
          </a:prstGeom>
        </p:spPr>
        <p:txBody>
          <a:bodyPr lIns="0" tIns="0" rIns="0" bIns="0" rtlCol="0" anchor="t">
            <a:spAutoFit/>
          </a:bodyPr>
          <a:lstStyle/>
          <a:p>
            <a:pPr marL="820421" lvl="1" indent="-410210" algn="just">
              <a:lnSpc>
                <a:spcPts val="5320"/>
              </a:lnSpc>
              <a:buFont typeface="Arial"/>
              <a:buChar char="•"/>
            </a:pPr>
            <a:r>
              <a:rPr lang="en-US" sz="3800" dirty="0">
                <a:solidFill>
                  <a:srgbClr val="4C7031"/>
                </a:solidFill>
                <a:latin typeface="Poppins Medium"/>
                <a:ea typeface="Poppins Medium"/>
                <a:cs typeface="Poppins Medium"/>
                <a:sym typeface="Poppins Medium"/>
              </a:rPr>
              <a:t>Front-end:</a:t>
            </a:r>
          </a:p>
          <a:p>
            <a:pPr marL="1640841" lvl="2" indent="-546947" algn="just">
              <a:lnSpc>
                <a:spcPts val="5320"/>
              </a:lnSpc>
              <a:buFont typeface="Arial"/>
              <a:buChar char="⚬"/>
            </a:pPr>
            <a:r>
              <a:rPr lang="en-US" sz="3800" dirty="0">
                <a:solidFill>
                  <a:srgbClr val="4C7031"/>
                </a:solidFill>
                <a:latin typeface="Poppins Medium"/>
                <a:ea typeface="Poppins Medium"/>
                <a:cs typeface="Poppins Medium"/>
                <a:sym typeface="Poppins Medium"/>
              </a:rPr>
              <a:t>React JS</a:t>
            </a:r>
          </a:p>
          <a:p>
            <a:pPr marL="1640841" lvl="2" indent="-546947" algn="just">
              <a:lnSpc>
                <a:spcPts val="5320"/>
              </a:lnSpc>
              <a:buFont typeface="Arial"/>
              <a:buChar char="⚬"/>
            </a:pPr>
            <a:r>
              <a:rPr lang="en-US" sz="3800" dirty="0">
                <a:solidFill>
                  <a:srgbClr val="4C7031"/>
                </a:solidFill>
                <a:latin typeface="Poppins Medium"/>
                <a:ea typeface="Poppins Medium"/>
                <a:cs typeface="Poppins Medium"/>
                <a:sym typeface="Poppins Medium"/>
              </a:rPr>
              <a:t>Tailwind CSS</a:t>
            </a:r>
          </a:p>
          <a:p>
            <a:pPr marL="820421" lvl="1" indent="-410210" algn="just">
              <a:lnSpc>
                <a:spcPts val="5320"/>
              </a:lnSpc>
              <a:buFont typeface="Arial"/>
              <a:buChar char="•"/>
            </a:pPr>
            <a:r>
              <a:rPr lang="en-US" sz="3800" dirty="0">
                <a:solidFill>
                  <a:srgbClr val="4C7031"/>
                </a:solidFill>
                <a:latin typeface="Poppins Medium"/>
                <a:ea typeface="Poppins Medium"/>
                <a:cs typeface="Poppins Medium"/>
                <a:sym typeface="Poppins Medium"/>
              </a:rPr>
              <a:t>Back-end: </a:t>
            </a:r>
          </a:p>
          <a:p>
            <a:pPr marL="1640841" lvl="2" indent="-546947" algn="just">
              <a:lnSpc>
                <a:spcPts val="5320"/>
              </a:lnSpc>
              <a:buFont typeface="Arial"/>
              <a:buChar char="⚬"/>
            </a:pPr>
            <a:r>
              <a:rPr lang="en-US" sz="3800" dirty="0">
                <a:solidFill>
                  <a:srgbClr val="4C7031"/>
                </a:solidFill>
                <a:latin typeface="Poppins Medium"/>
                <a:ea typeface="Poppins Medium"/>
                <a:cs typeface="Poppins Medium"/>
                <a:sym typeface="Poppins Medium"/>
              </a:rPr>
              <a:t>LARAVEL with Core PHP</a:t>
            </a:r>
          </a:p>
          <a:p>
            <a:pPr marL="1640841" lvl="2" indent="-546947" algn="just">
              <a:lnSpc>
                <a:spcPts val="5320"/>
              </a:lnSpc>
              <a:buFont typeface="Arial"/>
              <a:buChar char="⚬"/>
            </a:pPr>
            <a:r>
              <a:rPr lang="en-US" sz="3800" dirty="0">
                <a:solidFill>
                  <a:srgbClr val="4C7031"/>
                </a:solidFill>
                <a:latin typeface="Poppins Medium"/>
                <a:ea typeface="Poppins Medium"/>
                <a:cs typeface="Poppins Medium"/>
                <a:sym typeface="Poppins Medium"/>
              </a:rPr>
              <a:t>MongoDB</a:t>
            </a:r>
          </a:p>
        </p:txBody>
      </p:sp>
      <p:sp>
        <p:nvSpPr>
          <p:cNvPr id="4" name="TextBox 4"/>
          <p:cNvSpPr txBox="1"/>
          <p:nvPr/>
        </p:nvSpPr>
        <p:spPr>
          <a:xfrm>
            <a:off x="1516467" y="758024"/>
            <a:ext cx="15255066" cy="1923604"/>
          </a:xfrm>
          <a:prstGeom prst="rect">
            <a:avLst/>
          </a:prstGeom>
        </p:spPr>
        <p:txBody>
          <a:bodyPr wrap="square" lIns="0" tIns="0" rIns="0" bIns="0" rtlCol="0" anchor="t">
            <a:spAutoFit/>
          </a:bodyPr>
          <a:lstStyle/>
          <a:p>
            <a:pPr algn="ctr">
              <a:lnSpc>
                <a:spcPts val="15000"/>
              </a:lnSpc>
            </a:pPr>
            <a:r>
              <a:rPr lang="en-US" sz="15000" spc="60" dirty="0">
                <a:solidFill>
                  <a:srgbClr val="AF7A1F"/>
                </a:solidFill>
                <a:latin typeface="Impact"/>
                <a:ea typeface="Impact"/>
                <a:cs typeface="Impact"/>
                <a:sym typeface="Impact"/>
              </a:rPr>
              <a:t>TECHNOLOGY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09169" y="3657901"/>
            <a:ext cx="10269661" cy="2971198"/>
          </a:xfrm>
          <a:prstGeom prst="rect">
            <a:avLst/>
          </a:prstGeom>
        </p:spPr>
        <p:txBody>
          <a:bodyPr wrap="square" lIns="0" tIns="0" rIns="0" bIns="0" rtlCol="0" anchor="t">
            <a:spAutoFit/>
          </a:bodyPr>
          <a:lstStyle/>
          <a:p>
            <a:pPr algn="l">
              <a:lnSpc>
                <a:spcPts val="25766"/>
              </a:lnSpc>
              <a:spcBef>
                <a:spcPct val="0"/>
              </a:spcBef>
            </a:pPr>
            <a:r>
              <a:rPr lang="en-US" sz="18404" dirty="0">
                <a:solidFill>
                  <a:srgbClr val="AF7A1F"/>
                </a:solidFill>
                <a:latin typeface="Impact"/>
                <a:ea typeface="Impact"/>
                <a:cs typeface="Impact"/>
                <a:sym typeface="Impac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234</Words>
  <Application>Microsoft Office PowerPoint</Application>
  <PresentationFormat>Custom</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Impact</vt:lpstr>
      <vt:lpstr>Poppins Medium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Minimalist Gardening Presentation</dc:title>
  <cp:lastModifiedBy>Om Prajapati</cp:lastModifiedBy>
  <cp:revision>2</cp:revision>
  <dcterms:created xsi:type="dcterms:W3CDTF">2006-08-16T00:00:00Z</dcterms:created>
  <dcterms:modified xsi:type="dcterms:W3CDTF">2024-08-09T20:30:50Z</dcterms:modified>
  <dc:identifier>DAGNY9m2FeY</dc:identifier>
</cp:coreProperties>
</file>