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84" r:id="rId5"/>
    <p:sldId id="287" r:id="rId6"/>
    <p:sldId id="293" r:id="rId7"/>
    <p:sldId id="297" r:id="rId8"/>
    <p:sldId id="299" r:id="rId9"/>
    <p:sldId id="288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53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GramAi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447" y="6446865"/>
            <a:ext cx="4873752" cy="630936"/>
          </a:xfrm>
        </p:spPr>
        <p:txBody>
          <a:bodyPr/>
          <a:lstStyle/>
          <a:p>
            <a:r>
              <a:rPr lang="en-US" dirty="0"/>
              <a:t>Team – Narendra , Mayank, Mallesh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0F7C0-9600-CF75-88C7-1C0851FB51EE}"/>
              </a:ext>
            </a:extLst>
          </p:cNvPr>
          <p:cNvSpPr txBox="1"/>
          <p:nvPr/>
        </p:nvSpPr>
        <p:spPr>
          <a:xfrm>
            <a:off x="2585399" y="3958793"/>
            <a:ext cx="45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language precision meets effortless learning.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E01DC34-D97F-6906-884B-65A2601006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472" r="29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GramAi, our vision is to enhance users' writing, communication, and listening skills through a variety of tools. We believe that strong writing and communication skills are essential, as they empower individuals to effectively express their knowledge and ideas.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4C918A7-5AA9-82E8-5ED4-C460579352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D4C896-6071-4B95-F763-3F853073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3" y="1956816"/>
            <a:ext cx="3233928" cy="4036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64481-A118-DC39-C0C6-44A8B79D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1956816"/>
            <a:ext cx="3246120" cy="3986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852FB2-B7CE-655F-2601-4D987DE6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842" y="1956816"/>
            <a:ext cx="3343597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0756C-FFE5-4332-F4D7-3011CA72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ED3A-D280-9665-C6F2-795961F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00181-52C7-73AD-4234-6F471DD61D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14559-D06A-813F-E1A5-8D9AB5933F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A5269-3AAD-41F3-A7F4-ACF2629ED0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1B9C407-A676-0388-B7C7-422C948B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546D99-DB57-0B4B-4FCE-2B9C4744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AF470BB2-29F6-22EA-70F0-D060E70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D93EF2-689C-E4EB-A949-5F87D3D2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0" y="1956816"/>
            <a:ext cx="3258313" cy="40366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E59B4D-833D-7070-B312-F99628EC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80560" y="1956816"/>
            <a:ext cx="3258313" cy="3986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9756C5-DA81-DC23-F70E-B35F7B48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35696" y="1956816"/>
            <a:ext cx="3366832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871B3-D8A3-EE4F-35D5-193EF5C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C96A9-AE56-EDC6-BC32-CDB015AC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2E7E-2978-E833-2518-8F6F1629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FCC9E-785B-8592-7778-3F3880B7B0E6}"/>
              </a:ext>
            </a:extLst>
          </p:cNvPr>
          <p:cNvSpPr txBox="1"/>
          <p:nvPr/>
        </p:nvSpPr>
        <p:spPr>
          <a:xfrm>
            <a:off x="603915" y="407005"/>
            <a:ext cx="1034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Tools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82780-FBDE-634A-DE37-EDB5246D7F40}"/>
              </a:ext>
            </a:extLst>
          </p:cNvPr>
          <p:cNvSpPr txBox="1"/>
          <p:nvPr/>
        </p:nvSpPr>
        <p:spPr>
          <a:xfrm>
            <a:off x="475129" y="1371600"/>
            <a:ext cx="8892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Database(postgresql)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Python(Libraries)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Nltk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Sqlalchemy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Fastapi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Language tool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Sklearn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generativeai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0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I</a:t>
            </a:r>
            <a:r>
              <a:rPr lang="en-US" b="1" i="0" dirty="0">
                <a:effectLst/>
                <a:latin typeface="arial" panose="020B0604020202020204" pitchFamily="34" charset="0"/>
              </a:rPr>
              <a:t>f you can't explain it simply you don't understand it well enough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Albert Einstein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3998-F9DD-989A-EB48-1A3D56400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E3D5B-3BED-EAF6-4E65-7AA9179DB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739" y="2756916"/>
            <a:ext cx="3913632" cy="1883664"/>
          </a:xfrm>
        </p:spPr>
        <p:txBody>
          <a:bodyPr/>
          <a:lstStyle/>
          <a:p>
            <a:r>
              <a:rPr lang="en-IN" dirty="0"/>
              <a:t>Team - GramAi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46A67F-5127-13C3-2926-762CA6F0A4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61" r="23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012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{0940B72A-DF19-45EC-A74D-BBB338F23568}tf11429527_win32</Template>
  <TotalTime>50</TotalTime>
  <Words>125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Century Gothic</vt:lpstr>
      <vt:lpstr>Consolas</vt:lpstr>
      <vt:lpstr>DM Sans Medium</vt:lpstr>
      <vt:lpstr>Karla</vt:lpstr>
      <vt:lpstr>Univers Condensed Light</vt:lpstr>
      <vt:lpstr>Office Theme</vt:lpstr>
      <vt:lpstr>GramAi</vt:lpstr>
      <vt:lpstr>Vision </vt:lpstr>
      <vt:lpstr>Features</vt:lpstr>
      <vt:lpstr>Features</vt:lpstr>
      <vt:lpstr>PowerPoint Presentation</vt:lpstr>
      <vt:lpstr>If you can't explain it simply you don't understand it well enough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GramAi</dc:title>
  <dc:creator>Narendra singh chouhan</dc:creator>
  <cp:lastModifiedBy>Narendra singh chouhan</cp:lastModifiedBy>
  <cp:revision>3</cp:revision>
  <dcterms:created xsi:type="dcterms:W3CDTF">2024-03-05T10:20:00Z</dcterms:created>
  <dcterms:modified xsi:type="dcterms:W3CDTF">2024-03-05T11:10:39Z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