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9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0" r:id="rId4"/>
    <p:sldMasterId id="2147484081" r:id="rId5"/>
    <p:sldMasterId id="2147484098" r:id="rId6"/>
    <p:sldMasterId id="2147484045" r:id="rId7"/>
    <p:sldMasterId id="2147484110" r:id="rId8"/>
    <p:sldMasterId id="2147484128" r:id="rId9"/>
    <p:sldMasterId id="2147484142" r:id="rId10"/>
    <p:sldMasterId id="2147484150" r:id="rId11"/>
    <p:sldMasterId id="2147484155" r:id="rId12"/>
    <p:sldMasterId id="2147484165" r:id="rId13"/>
  </p:sldMasterIdLst>
  <p:notesMasterIdLst>
    <p:notesMasterId r:id="rId30"/>
  </p:notesMasterIdLst>
  <p:handoutMasterIdLst>
    <p:handoutMasterId r:id="rId31"/>
  </p:handoutMasterIdLst>
  <p:sldIdLst>
    <p:sldId id="2147471492" r:id="rId14"/>
    <p:sldId id="2147471493" r:id="rId15"/>
    <p:sldId id="2147471494" r:id="rId16"/>
    <p:sldId id="2147471495" r:id="rId17"/>
    <p:sldId id="2147471496" r:id="rId18"/>
    <p:sldId id="2147471500" r:id="rId19"/>
    <p:sldId id="2147471497" r:id="rId20"/>
    <p:sldId id="2147471499" r:id="rId21"/>
    <p:sldId id="2147471498" r:id="rId22"/>
    <p:sldId id="2147471503" r:id="rId23"/>
    <p:sldId id="2147471504" r:id="rId24"/>
    <p:sldId id="2147471507" r:id="rId25"/>
    <p:sldId id="2147471506" r:id="rId26"/>
    <p:sldId id="2147471501" r:id="rId27"/>
    <p:sldId id="2147471502" r:id="rId28"/>
    <p:sldId id="2147471505" r:id="rId29"/>
  </p:sldIdLst>
  <p:sldSz cx="12188825" cy="6858000"/>
  <p:notesSz cx="7010400" cy="9223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4" pos="72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an Chandar" initials="MC" lastIdx="16" clrIdx="0">
    <p:extLst>
      <p:ext uri="{19B8F6BF-5375-455C-9EA6-DF929625EA0E}">
        <p15:presenceInfo xmlns:p15="http://schemas.microsoft.com/office/powerpoint/2012/main" userId="S-1-5-21-4258623681-1986105082-3371408213-58933" providerId="AD"/>
      </p:ext>
    </p:extLst>
  </p:cmAuthor>
  <p:cmAuthor id="2" name="Aravind Kaparthi" initials="AK" lastIdx="14" clrIdx="1">
    <p:extLst>
      <p:ext uri="{19B8F6BF-5375-455C-9EA6-DF929625EA0E}">
        <p15:presenceInfo xmlns:p15="http://schemas.microsoft.com/office/powerpoint/2012/main" userId="S-1-5-21-4258623681-1986105082-3371408213-3364" providerId="AD"/>
      </p:ext>
    </p:extLst>
  </p:cmAuthor>
  <p:cmAuthor id="3" name="Niranjan Ammanji Mandyam" initials="NAM" lastIdx="6" clrIdx="2">
    <p:extLst>
      <p:ext uri="{19B8F6BF-5375-455C-9EA6-DF929625EA0E}">
        <p15:presenceInfo xmlns:p15="http://schemas.microsoft.com/office/powerpoint/2012/main" userId="S::niranjanm@infinite.com::f63c4ce3-9614-4e0f-a99b-e2fa5828c9e8" providerId="AD"/>
      </p:ext>
    </p:extLst>
  </p:cmAuthor>
  <p:cmAuthor id="4" name="Amit Tyagi" initials="AT" lastIdx="4" clrIdx="3">
    <p:extLst>
      <p:ext uri="{19B8F6BF-5375-455C-9EA6-DF929625EA0E}">
        <p15:presenceInfo xmlns:p15="http://schemas.microsoft.com/office/powerpoint/2012/main" userId="S::tamit@infinite.com::7126204a-45f6-4783-a416-f5c9c3392cd5" providerId="AD"/>
      </p:ext>
    </p:extLst>
  </p:cmAuthor>
  <p:cmAuthor id="5" name="Priya Tripathi" initials="PT" lastIdx="3" clrIdx="4">
    <p:extLst>
      <p:ext uri="{19B8F6BF-5375-455C-9EA6-DF929625EA0E}">
        <p15:presenceInfo xmlns:p15="http://schemas.microsoft.com/office/powerpoint/2012/main" userId="S::priyat@infinite.com::7d8a85d1-b420-4738-8bbb-f5b1b514a967" providerId="AD"/>
      </p:ext>
    </p:extLst>
  </p:cmAuthor>
  <p:cmAuthor id="6" name="Pranali Taralkar" initials="PT" lastIdx="2" clrIdx="5">
    <p:extLst>
      <p:ext uri="{19B8F6BF-5375-455C-9EA6-DF929625EA0E}">
        <p15:presenceInfo xmlns:p15="http://schemas.microsoft.com/office/powerpoint/2012/main" userId="S::pranalit@infinite.com::1dcf38f4-1bbb-47cd-bd4e-c8ba6fe7f3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A0A"/>
    <a:srgbClr val="CE0F0D"/>
    <a:srgbClr val="F3F0F0"/>
    <a:srgbClr val="F4F4F4"/>
    <a:srgbClr val="FCFCFC"/>
    <a:srgbClr val="F82210"/>
    <a:srgbClr val="CDCDCD"/>
    <a:srgbClr val="CCCCCC"/>
    <a:srgbClr val="FFFFFF"/>
    <a:srgbClr val="36A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751EE-763B-4A10-8842-58F9A40962C6}" v="56" dt="2023-09-24T06:41:20.501"/>
    <p1510:client id="{105ECDDF-D892-D895-A469-3F5ADDA8D319}" v="8" dt="2023-11-24T02:39:45.059"/>
    <p1510:client id="{1297C549-280C-0052-BE61-FF55A901978A}" v="2" dt="2023-11-23T12:58:20.821"/>
    <p1510:client id="{1942E30E-507E-45F6-9165-A67DFE5000D8}" v="2" dt="2023-11-24T05:51:18.946"/>
    <p1510:client id="{1B0EB518-64FD-FF33-54CA-1497A0850384}" v="2013" dt="2023-11-23T12:46:17.613"/>
    <p1510:client id="{26AE9965-6B6E-21A1-1D63-BB00CE19AD6E}" v="875" dt="2023-11-23T19:57:07.883"/>
    <p1510:client id="{2901C4F7-B7CD-A3EE-967D-590C5D2A756A}" v="120" dt="2023-11-24T05:28:01.210"/>
    <p1510:client id="{44F3C771-ABE8-CE3A-191F-36774D7E9BD4}" v="127" dt="2023-11-23T16:09:46.722"/>
    <p1510:client id="{606B5088-A9BC-1C97-CB17-5528B595A1B8}" v="14" dt="2023-11-23T05:12:16.774"/>
    <p1510:client id="{8C2BDCFC-5F63-12A3-4854-20D38E6ED180}" v="79" dt="2023-11-23T12:55:19.773"/>
    <p1510:client id="{95CA02FE-8AF6-2067-6AFD-50DE59E3A58A}" v="3" dt="2023-11-23T08:58:03.255"/>
    <p1510:client id="{9F22B7CA-D828-47DF-B15B-9F602ED0DF76}" v="4" dt="2023-09-21T09:28:09.896"/>
    <p1510:client id="{B691ADCD-6FA0-2ED0-42DA-2C0CFC71C76A}" v="51" dt="2023-11-23T13:21:29.395"/>
    <p1510:client id="{D1AF3F0F-CB1B-B6CC-8E69-C4CCB708F0BE}" v="425" dt="2023-11-23T15:12:36.925"/>
    <p1510:client id="{D4299B5B-2BBC-96E7-1B66-4EA4EDA9E83E}" v="8" dt="2023-11-24T05:16:47.829"/>
  </p1510:revLst>
</p1510:revInfo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320"/>
        <p:guide pos="7247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21" Type="http://schemas.openxmlformats.org/officeDocument/2006/relationships/slide" Target="slides/slide8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swini Vijay" userId="S::yashaswiniv@infinite.com::45128cdd-4dff-4761-8ba8-de714894ef6a" providerId="AD" clId="Web-{105ECDDF-D892-D895-A469-3F5ADDA8D319}"/>
    <pc:docChg chg="modSld">
      <pc:chgData name="Yashaswini Vijay" userId="S::yashaswiniv@infinite.com::45128cdd-4dff-4761-8ba8-de714894ef6a" providerId="AD" clId="Web-{105ECDDF-D892-D895-A469-3F5ADDA8D319}" dt="2023-11-24T02:39:45.059" v="7" actId="14100"/>
      <pc:docMkLst>
        <pc:docMk/>
      </pc:docMkLst>
      <pc:sldChg chg="modSp">
        <pc:chgData name="Yashaswini Vijay" userId="S::yashaswiniv@infinite.com::45128cdd-4dff-4761-8ba8-de714894ef6a" providerId="AD" clId="Web-{105ECDDF-D892-D895-A469-3F5ADDA8D319}" dt="2023-11-24T02:39:45.059" v="7" actId="14100"/>
        <pc:sldMkLst>
          <pc:docMk/>
          <pc:sldMk cId="51038694" sldId="2147471506"/>
        </pc:sldMkLst>
        <pc:picChg chg="mod">
          <ac:chgData name="Yashaswini Vijay" userId="S::yashaswiniv@infinite.com::45128cdd-4dff-4761-8ba8-de714894ef6a" providerId="AD" clId="Web-{105ECDDF-D892-D895-A469-3F5ADDA8D319}" dt="2023-11-24T02:39:45.059" v="7" actId="14100"/>
          <ac:picMkLst>
            <pc:docMk/>
            <pc:sldMk cId="51038694" sldId="2147471506"/>
            <ac:picMk id="2" creationId="{8E35F2D9-344F-4D2D-F47B-FFAAFF2DF312}"/>
          </ac:picMkLst>
        </pc:picChg>
        <pc:picChg chg="mod">
          <ac:chgData name="Yashaswini Vijay" userId="S::yashaswiniv@infinite.com::45128cdd-4dff-4761-8ba8-de714894ef6a" providerId="AD" clId="Web-{105ECDDF-D892-D895-A469-3F5ADDA8D319}" dt="2023-11-24T02:39:22.762" v="4" actId="14100"/>
          <ac:picMkLst>
            <pc:docMk/>
            <pc:sldMk cId="51038694" sldId="2147471506"/>
            <ac:picMk id="3" creationId="{74F1DFA2-B22F-B8A7-CD82-9E53B09A8C3F}"/>
          </ac:picMkLst>
        </pc:picChg>
        <pc:picChg chg="mod modCrop">
          <ac:chgData name="Yashaswini Vijay" userId="S::yashaswiniv@infinite.com::45128cdd-4dff-4761-8ba8-de714894ef6a" providerId="AD" clId="Web-{105ECDDF-D892-D895-A469-3F5ADDA8D319}" dt="2023-11-24T02:39:34.762" v="6"/>
          <ac:picMkLst>
            <pc:docMk/>
            <pc:sldMk cId="51038694" sldId="2147471506"/>
            <ac:picMk id="5" creationId="{97A759EE-5DEA-8F3A-C74E-3EBEE88275FF}"/>
          </ac:picMkLst>
        </pc:picChg>
      </pc:sldChg>
    </pc:docChg>
  </pc:docChgLst>
  <pc:docChgLst>
    <pc:chgData name="Yashaswini Vijay" userId="S::yashaswiniv@infinite.com::45128cdd-4dff-4761-8ba8-de714894ef6a" providerId="AD" clId="Web-{2901C4F7-B7CD-A3EE-967D-590C5D2A756A}"/>
    <pc:docChg chg="addSld delSld modSld">
      <pc:chgData name="Yashaswini Vijay" userId="S::yashaswiniv@infinite.com::45128cdd-4dff-4761-8ba8-de714894ef6a" providerId="AD" clId="Web-{2901C4F7-B7CD-A3EE-967D-590C5D2A756A}" dt="2023-11-24T05:28:01.210" v="78"/>
      <pc:docMkLst>
        <pc:docMk/>
      </pc:docMkLst>
      <pc:sldChg chg="modSp">
        <pc:chgData name="Yashaswini Vijay" userId="S::yashaswiniv@infinite.com::45128cdd-4dff-4761-8ba8-de714894ef6a" providerId="AD" clId="Web-{2901C4F7-B7CD-A3EE-967D-590C5D2A756A}" dt="2023-11-24T04:53:39.062" v="13" actId="20577"/>
        <pc:sldMkLst>
          <pc:docMk/>
          <pc:sldMk cId="1517392221" sldId="2147471500"/>
        </pc:sldMkLst>
        <pc:spChg chg="mod">
          <ac:chgData name="Yashaswini Vijay" userId="S::yashaswiniv@infinite.com::45128cdd-4dff-4761-8ba8-de714894ef6a" providerId="AD" clId="Web-{2901C4F7-B7CD-A3EE-967D-590C5D2A756A}" dt="2023-11-24T04:53:39.062" v="13" actId="20577"/>
          <ac:spMkLst>
            <pc:docMk/>
            <pc:sldMk cId="1517392221" sldId="2147471500"/>
            <ac:spMk id="3" creationId="{5FFB808E-D832-DF1B-0D3B-E96A90D16E47}"/>
          </ac:spMkLst>
        </pc:spChg>
      </pc:sldChg>
      <pc:sldChg chg="addSp delSp modSp">
        <pc:chgData name="Yashaswini Vijay" userId="S::yashaswiniv@infinite.com::45128cdd-4dff-4761-8ba8-de714894ef6a" providerId="AD" clId="Web-{2901C4F7-B7CD-A3EE-967D-590C5D2A756A}" dt="2023-11-24T05:12:41.537" v="45" actId="1076"/>
        <pc:sldMkLst>
          <pc:docMk/>
          <pc:sldMk cId="4261490160" sldId="2147471504"/>
        </pc:sldMkLst>
        <pc:spChg chg="mod">
          <ac:chgData name="Yashaswini Vijay" userId="S::yashaswiniv@infinite.com::45128cdd-4dff-4761-8ba8-de714894ef6a" providerId="AD" clId="Web-{2901C4F7-B7CD-A3EE-967D-590C5D2A756A}" dt="2023-11-24T05:12:41.537" v="45" actId="1076"/>
          <ac:spMkLst>
            <pc:docMk/>
            <pc:sldMk cId="4261490160" sldId="2147471504"/>
            <ac:spMk id="2" creationId="{C2B8A38A-6503-AA37-F78D-3B3A0B506EFD}"/>
          </ac:spMkLst>
        </pc:spChg>
        <pc:picChg chg="add mod">
          <ac:chgData name="Yashaswini Vijay" userId="S::yashaswiniv@infinite.com::45128cdd-4dff-4761-8ba8-de714894ef6a" providerId="AD" clId="Web-{2901C4F7-B7CD-A3EE-967D-590C5D2A756A}" dt="2023-11-24T05:12:35.021" v="44" actId="14100"/>
          <ac:picMkLst>
            <pc:docMk/>
            <pc:sldMk cId="4261490160" sldId="2147471504"/>
            <ac:picMk id="3" creationId="{EEDA25BD-E472-02BC-F453-DBD7F3C06895}"/>
          </ac:picMkLst>
        </pc:picChg>
        <pc:picChg chg="del">
          <ac:chgData name="Yashaswini Vijay" userId="S::yashaswiniv@infinite.com::45128cdd-4dff-4761-8ba8-de714894ef6a" providerId="AD" clId="Web-{2901C4F7-B7CD-A3EE-967D-590C5D2A756A}" dt="2023-11-24T05:00:00.632" v="14"/>
          <ac:picMkLst>
            <pc:docMk/>
            <pc:sldMk cId="4261490160" sldId="2147471504"/>
            <ac:picMk id="5" creationId="{A2CFD7DB-7267-5739-EBD8-E0943848C10A}"/>
          </ac:picMkLst>
        </pc:picChg>
      </pc:sldChg>
      <pc:sldChg chg="addSp">
        <pc:chgData name="Yashaswini Vijay" userId="S::yashaswiniv@infinite.com::45128cdd-4dff-4761-8ba8-de714894ef6a" providerId="AD" clId="Web-{2901C4F7-B7CD-A3EE-967D-590C5D2A756A}" dt="2023-11-24T05:28:01.210" v="78"/>
        <pc:sldMkLst>
          <pc:docMk/>
          <pc:sldMk cId="51038694" sldId="2147471506"/>
        </pc:sldMkLst>
        <pc:picChg chg="add">
          <ac:chgData name="Yashaswini Vijay" userId="S::yashaswiniv@infinite.com::45128cdd-4dff-4761-8ba8-de714894ef6a" providerId="AD" clId="Web-{2901C4F7-B7CD-A3EE-967D-590C5D2A756A}" dt="2023-11-24T05:28:01.210" v="78"/>
          <ac:picMkLst>
            <pc:docMk/>
            <pc:sldMk cId="51038694" sldId="2147471506"/>
            <ac:picMk id="7" creationId="{38B519A8-EF26-831C-15AF-149E127CC928}"/>
          </ac:picMkLst>
        </pc:picChg>
      </pc:sldChg>
      <pc:sldChg chg="addSp delSp modSp new">
        <pc:chgData name="Yashaswini Vijay" userId="S::yashaswiniv@infinite.com::45128cdd-4dff-4761-8ba8-de714894ef6a" providerId="AD" clId="Web-{2901C4F7-B7CD-A3EE-967D-590C5D2A756A}" dt="2023-11-24T05:27:57.866" v="77"/>
        <pc:sldMkLst>
          <pc:docMk/>
          <pc:sldMk cId="327907958" sldId="2147471507"/>
        </pc:sldMkLst>
        <pc:spChg chg="add mod">
          <ac:chgData name="Yashaswini Vijay" userId="S::yashaswiniv@infinite.com::45128cdd-4dff-4761-8ba8-de714894ef6a" providerId="AD" clId="Web-{2901C4F7-B7CD-A3EE-967D-590C5D2A756A}" dt="2023-11-24T05:10:56.238" v="39" actId="1076"/>
          <ac:spMkLst>
            <pc:docMk/>
            <pc:sldMk cId="327907958" sldId="2147471507"/>
            <ac:spMk id="2" creationId="{0E31B992-A790-3717-0A80-CF08252F2744}"/>
          </ac:spMkLst>
        </pc:spChg>
        <pc:picChg chg="add del mod">
          <ac:chgData name="Yashaswini Vijay" userId="S::yashaswiniv@infinite.com::45128cdd-4dff-4761-8ba8-de714894ef6a" providerId="AD" clId="Web-{2901C4F7-B7CD-A3EE-967D-590C5D2A756A}" dt="2023-11-24T05:13:18.850" v="47"/>
          <ac:picMkLst>
            <pc:docMk/>
            <pc:sldMk cId="327907958" sldId="2147471507"/>
            <ac:picMk id="3" creationId="{0CA8A086-27F1-58EE-43C7-51773C94805C}"/>
          </ac:picMkLst>
        </pc:picChg>
        <pc:picChg chg="add mod">
          <ac:chgData name="Yashaswini Vijay" userId="S::yashaswiniv@infinite.com::45128cdd-4dff-4761-8ba8-de714894ef6a" providerId="AD" clId="Web-{2901C4F7-B7CD-A3EE-967D-590C5D2A756A}" dt="2023-11-24T05:13:49.585" v="54" actId="14100"/>
          <ac:picMkLst>
            <pc:docMk/>
            <pc:sldMk cId="327907958" sldId="2147471507"/>
            <ac:picMk id="4" creationId="{D1F9DEF1-91DD-8771-354B-1C7E7BD56D98}"/>
          </ac:picMkLst>
        </pc:picChg>
        <pc:picChg chg="add">
          <ac:chgData name="Yashaswini Vijay" userId="S::yashaswiniv@infinite.com::45128cdd-4dff-4761-8ba8-de714894ef6a" providerId="AD" clId="Web-{2901C4F7-B7CD-A3EE-967D-590C5D2A756A}" dt="2023-11-24T05:27:57.866" v="77"/>
          <ac:picMkLst>
            <pc:docMk/>
            <pc:sldMk cId="327907958" sldId="2147471507"/>
            <ac:picMk id="6" creationId="{65B6407F-1F16-608A-DB2E-F1CC259A9A92}"/>
          </ac:picMkLst>
        </pc:picChg>
      </pc:sldChg>
      <pc:sldChg chg="addSp modSp new del">
        <pc:chgData name="Yashaswini Vijay" userId="S::yashaswiniv@infinite.com::45128cdd-4dff-4761-8ba8-de714894ef6a" providerId="AD" clId="Web-{2901C4F7-B7CD-A3EE-967D-590C5D2A756A}" dt="2023-11-24T05:15:38.884" v="76"/>
        <pc:sldMkLst>
          <pc:docMk/>
          <pc:sldMk cId="3734635983" sldId="2147471508"/>
        </pc:sldMkLst>
        <pc:spChg chg="add mod">
          <ac:chgData name="Yashaswini Vijay" userId="S::yashaswiniv@infinite.com::45128cdd-4dff-4761-8ba8-de714894ef6a" providerId="AD" clId="Web-{2901C4F7-B7CD-A3EE-967D-590C5D2A756A}" dt="2023-11-24T05:14:22.960" v="70" actId="1076"/>
          <ac:spMkLst>
            <pc:docMk/>
            <pc:sldMk cId="3734635983" sldId="2147471508"/>
            <ac:spMk id="2" creationId="{31F91DE5-2EE8-1B9E-77C2-1A06999A4DA5}"/>
          </ac:spMkLst>
        </pc:spChg>
        <pc:picChg chg="add mod">
          <ac:chgData name="Yashaswini Vijay" userId="S::yashaswiniv@infinite.com::45128cdd-4dff-4761-8ba8-de714894ef6a" providerId="AD" clId="Web-{2901C4F7-B7CD-A3EE-967D-590C5D2A756A}" dt="2023-11-24T05:15:30.618" v="75" actId="14100"/>
          <ac:picMkLst>
            <pc:docMk/>
            <pc:sldMk cId="3734635983" sldId="2147471508"/>
            <ac:picMk id="3" creationId="{4C4D4ECC-F1B7-D5F7-58FC-165BA0787589}"/>
          </ac:picMkLst>
        </pc:picChg>
      </pc:sldChg>
    </pc:docChg>
  </pc:docChgLst>
  <pc:docChgLst>
    <pc:chgData name="Yashaswini Vijay" userId="S::yashaswiniv@infinite.com::45128cdd-4dff-4761-8ba8-de714894ef6a" providerId="AD" clId="Web-{B691ADCD-6FA0-2ED0-42DA-2C0CFC71C76A}"/>
    <pc:docChg chg="modSld">
      <pc:chgData name="Yashaswini Vijay" userId="S::yashaswiniv@infinite.com::45128cdd-4dff-4761-8ba8-de714894ef6a" providerId="AD" clId="Web-{B691ADCD-6FA0-2ED0-42DA-2C0CFC71C76A}" dt="2023-11-23T13:21:29.395" v="31"/>
      <pc:docMkLst>
        <pc:docMk/>
      </pc:docMkLst>
      <pc:sldChg chg="modSp">
        <pc:chgData name="Yashaswini Vijay" userId="S::yashaswiniv@infinite.com::45128cdd-4dff-4761-8ba8-de714894ef6a" providerId="AD" clId="Web-{B691ADCD-6FA0-2ED0-42DA-2C0CFC71C76A}" dt="2023-11-23T13:09:34.119" v="22" actId="20577"/>
        <pc:sldMkLst>
          <pc:docMk/>
          <pc:sldMk cId="2348197876" sldId="2147471494"/>
        </pc:sldMkLst>
        <pc:spChg chg="mod">
          <ac:chgData name="Yashaswini Vijay" userId="S::yashaswiniv@infinite.com::45128cdd-4dff-4761-8ba8-de714894ef6a" providerId="AD" clId="Web-{B691ADCD-6FA0-2ED0-42DA-2C0CFC71C76A}" dt="2023-11-23T13:09:34.119" v="22" actId="20577"/>
          <ac:spMkLst>
            <pc:docMk/>
            <pc:sldMk cId="2348197876" sldId="2147471494"/>
            <ac:spMk id="4" creationId="{0D85664E-D6D2-03A5-963A-6A4071CF34A8}"/>
          </ac:spMkLst>
        </pc:spChg>
      </pc:sldChg>
      <pc:sldChg chg="addSp delSp modSp mod setBg">
        <pc:chgData name="Yashaswini Vijay" userId="S::yashaswiniv@infinite.com::45128cdd-4dff-4761-8ba8-de714894ef6a" providerId="AD" clId="Web-{B691ADCD-6FA0-2ED0-42DA-2C0CFC71C76A}" dt="2023-11-23T13:21:29.395" v="31"/>
        <pc:sldMkLst>
          <pc:docMk/>
          <pc:sldMk cId="2568970203" sldId="2147471498"/>
        </pc:sldMkLst>
        <pc:spChg chg="mod">
          <ac:chgData name="Yashaswini Vijay" userId="S::yashaswiniv@infinite.com::45128cdd-4dff-4761-8ba8-de714894ef6a" providerId="AD" clId="Web-{B691ADCD-6FA0-2ED0-42DA-2C0CFC71C76A}" dt="2023-11-23T13:21:25.801" v="29"/>
          <ac:spMkLst>
            <pc:docMk/>
            <pc:sldMk cId="2568970203" sldId="2147471498"/>
            <ac:spMk id="4" creationId="{12DBAE2F-C437-6123-7DFD-A6CC20E20E67}"/>
          </ac:spMkLst>
        </pc:spChg>
        <pc:spChg chg="add del">
          <ac:chgData name="Yashaswini Vijay" userId="S::yashaswiniv@infinite.com::45128cdd-4dff-4761-8ba8-de714894ef6a" providerId="AD" clId="Web-{B691ADCD-6FA0-2ED0-42DA-2C0CFC71C76A}" dt="2023-11-23T13:21:21.410" v="27"/>
          <ac:spMkLst>
            <pc:docMk/>
            <pc:sldMk cId="2568970203" sldId="2147471498"/>
            <ac:spMk id="18" creationId="{FE7077A0-316E-4437-8098-7871335C5090}"/>
          </ac:spMkLst>
        </pc:spChg>
        <pc:spChg chg="add del">
          <ac:chgData name="Yashaswini Vijay" userId="S::yashaswiniv@infinite.com::45128cdd-4dff-4761-8ba8-de714894ef6a" providerId="AD" clId="Web-{B691ADCD-6FA0-2ED0-42DA-2C0CFC71C76A}" dt="2023-11-23T13:21:25.801" v="29"/>
          <ac:spMkLst>
            <pc:docMk/>
            <pc:sldMk cId="2568970203" sldId="2147471498"/>
            <ac:spMk id="23" creationId="{D4BA79BC-8A15-4DE9-81F5-2FEDF95743D3}"/>
          </ac:spMkLst>
        </pc:spChg>
        <pc:grpChg chg="add del">
          <ac:chgData name="Yashaswini Vijay" userId="S::yashaswiniv@infinite.com::45128cdd-4dff-4761-8ba8-de714894ef6a" providerId="AD" clId="Web-{B691ADCD-6FA0-2ED0-42DA-2C0CFC71C76A}" dt="2023-11-23T13:21:21.410" v="27"/>
          <ac:grpSpMkLst>
            <pc:docMk/>
            <pc:sldMk cId="2568970203" sldId="2147471498"/>
            <ac:grpSpMk id="10" creationId="{56C5F458-F0B9-4584-B7A3-BA39F9E9FC93}"/>
          </ac:grpSpMkLst>
        </pc:grpChg>
        <pc:grpChg chg="add del">
          <ac:chgData name="Yashaswini Vijay" userId="S::yashaswiniv@infinite.com::45128cdd-4dff-4761-8ba8-de714894ef6a" providerId="AD" clId="Web-{B691ADCD-6FA0-2ED0-42DA-2C0CFC71C76A}" dt="2023-11-23T13:21:25.801" v="29"/>
          <ac:grpSpMkLst>
            <pc:docMk/>
            <pc:sldMk cId="2568970203" sldId="2147471498"/>
            <ac:grpSpMk id="21" creationId="{56C5F458-F0B9-4584-B7A3-BA39F9E9FC93}"/>
          </ac:grpSpMkLst>
        </pc:grpChg>
        <pc:picChg chg="mod ord">
          <ac:chgData name="Yashaswini Vijay" userId="S::yashaswiniv@infinite.com::45128cdd-4dff-4761-8ba8-de714894ef6a" providerId="AD" clId="Web-{B691ADCD-6FA0-2ED0-42DA-2C0CFC71C76A}" dt="2023-11-23T13:21:25.801" v="29"/>
          <ac:picMkLst>
            <pc:docMk/>
            <pc:sldMk cId="2568970203" sldId="2147471498"/>
            <ac:picMk id="3" creationId="{B3DD1C0E-FD3C-D0BC-FEC9-711EA8AF9CDE}"/>
          </ac:picMkLst>
        </pc:picChg>
        <pc:picChg chg="add del mod">
          <ac:chgData name="Yashaswini Vijay" userId="S::yashaswiniv@infinite.com::45128cdd-4dff-4761-8ba8-de714894ef6a" providerId="AD" clId="Web-{B691ADCD-6FA0-2ED0-42DA-2C0CFC71C76A}" dt="2023-11-23T13:21:26.239" v="30"/>
          <ac:picMkLst>
            <pc:docMk/>
            <pc:sldMk cId="2568970203" sldId="2147471498"/>
            <ac:picMk id="5" creationId="{BA0B487D-6D17-D769-7712-3AECF51355DE}"/>
          </ac:picMkLst>
        </pc:picChg>
        <pc:picChg chg="add">
          <ac:chgData name="Yashaswini Vijay" userId="S::yashaswiniv@infinite.com::45128cdd-4dff-4761-8ba8-de714894ef6a" providerId="AD" clId="Web-{B691ADCD-6FA0-2ED0-42DA-2C0CFC71C76A}" dt="2023-11-23T13:21:29.395" v="31"/>
          <ac:picMkLst>
            <pc:docMk/>
            <pc:sldMk cId="2568970203" sldId="2147471498"/>
            <ac:picMk id="7" creationId="{C00E98A4-742F-D67E-123B-53D518D34C22}"/>
          </ac:picMkLst>
        </pc:picChg>
      </pc:sldChg>
      <pc:sldChg chg="addSp">
        <pc:chgData name="Yashaswini Vijay" userId="S::yashaswiniv@infinite.com::45128cdd-4dff-4761-8ba8-de714894ef6a" providerId="AD" clId="Web-{B691ADCD-6FA0-2ED0-42DA-2C0CFC71C76A}" dt="2023-11-23T13:21:06.051" v="24"/>
        <pc:sldMkLst>
          <pc:docMk/>
          <pc:sldMk cId="2220584891" sldId="2147471499"/>
        </pc:sldMkLst>
        <pc:picChg chg="add">
          <ac:chgData name="Yashaswini Vijay" userId="S::yashaswiniv@infinite.com::45128cdd-4dff-4761-8ba8-de714894ef6a" providerId="AD" clId="Web-{B691ADCD-6FA0-2ED0-42DA-2C0CFC71C76A}" dt="2023-11-23T13:21:06.051" v="24"/>
          <ac:picMkLst>
            <pc:docMk/>
            <pc:sldMk cId="2220584891" sldId="2147471499"/>
            <ac:picMk id="3" creationId="{04DD590F-A76A-16C6-CA47-84D69C55A18A}"/>
          </ac:picMkLst>
        </pc:picChg>
      </pc:sldChg>
    </pc:docChg>
  </pc:docChgLst>
  <pc:docChgLst>
    <pc:chgData name="Yashaswini Vijay" userId="S::yashaswiniv@infinite.com::45128cdd-4dff-4761-8ba8-de714894ef6a" providerId="AD" clId="Web-{1297C549-280C-0052-BE61-FF55A901978A}"/>
    <pc:docChg chg="modSld">
      <pc:chgData name="Yashaswini Vijay" userId="S::yashaswiniv@infinite.com::45128cdd-4dff-4761-8ba8-de714894ef6a" providerId="AD" clId="Web-{1297C549-280C-0052-BE61-FF55A901978A}" dt="2023-11-23T12:58:20.821" v="1" actId="14100"/>
      <pc:docMkLst>
        <pc:docMk/>
      </pc:docMkLst>
      <pc:sldChg chg="modSp">
        <pc:chgData name="Yashaswini Vijay" userId="S::yashaswiniv@infinite.com::45128cdd-4dff-4761-8ba8-de714894ef6a" providerId="AD" clId="Web-{1297C549-280C-0052-BE61-FF55A901978A}" dt="2023-11-23T12:58:20.821" v="1" actId="14100"/>
        <pc:sldMkLst>
          <pc:docMk/>
          <pc:sldMk cId="851988003" sldId="2147471497"/>
        </pc:sldMkLst>
        <pc:spChg chg="mod">
          <ac:chgData name="Yashaswini Vijay" userId="S::yashaswiniv@infinite.com::45128cdd-4dff-4761-8ba8-de714894ef6a" providerId="AD" clId="Web-{1297C549-280C-0052-BE61-FF55A901978A}" dt="2023-11-23T12:58:20.821" v="1" actId="14100"/>
          <ac:spMkLst>
            <pc:docMk/>
            <pc:sldMk cId="851988003" sldId="2147471497"/>
            <ac:spMk id="7" creationId="{3011A719-280D-CD09-557D-79388F83FD9A}"/>
          </ac:spMkLst>
        </pc:spChg>
      </pc:sldChg>
    </pc:docChg>
  </pc:docChgLst>
  <pc:docChgLst>
    <pc:chgData name="Sainikhil Kothakonda" userId="S::sainikhilk@infinite.com::5e12ae82-b435-4bc4-bcac-48b2d0a76b09" providerId="AD" clId="Web-{1942E30E-507E-45F6-9165-A67DFE5000D8}"/>
    <pc:docChg chg="modSld">
      <pc:chgData name="Sainikhil Kothakonda" userId="S::sainikhilk@infinite.com::5e12ae82-b435-4bc4-bcac-48b2d0a76b09" providerId="AD" clId="Web-{1942E30E-507E-45F6-9165-A67DFE5000D8}" dt="2023-11-24T05:51:18.946" v="1"/>
      <pc:docMkLst>
        <pc:docMk/>
      </pc:docMkLst>
      <pc:sldChg chg="mod modShow">
        <pc:chgData name="Sainikhil Kothakonda" userId="S::sainikhilk@infinite.com::5e12ae82-b435-4bc4-bcac-48b2d0a76b09" providerId="AD" clId="Web-{1942E30E-507E-45F6-9165-A67DFE5000D8}" dt="2023-11-24T05:51:18.946" v="1"/>
        <pc:sldMkLst>
          <pc:docMk/>
          <pc:sldMk cId="2220584891" sldId="2147471499"/>
        </pc:sldMkLst>
      </pc:sldChg>
    </pc:docChg>
  </pc:docChgLst>
  <pc:docChgLst>
    <pc:chgData name="Yashaswini Vijay" userId="S::yashaswiniv@infinite.com::45128cdd-4dff-4761-8ba8-de714894ef6a" providerId="AD" clId="Web-{D1AF3F0F-CB1B-B6CC-8E69-C4CCB708F0BE}"/>
    <pc:docChg chg="modSld">
      <pc:chgData name="Yashaswini Vijay" userId="S::yashaswiniv@infinite.com::45128cdd-4dff-4761-8ba8-de714894ef6a" providerId="AD" clId="Web-{D1AF3F0F-CB1B-B6CC-8E69-C4CCB708F0BE}" dt="2023-11-23T15:12:32.222" v="268" actId="20577"/>
      <pc:docMkLst>
        <pc:docMk/>
      </pc:docMkLst>
      <pc:sldChg chg="modSp">
        <pc:chgData name="Yashaswini Vijay" userId="S::yashaswiniv@infinite.com::45128cdd-4dff-4761-8ba8-de714894ef6a" providerId="AD" clId="Web-{D1AF3F0F-CB1B-B6CC-8E69-C4CCB708F0BE}" dt="2023-11-23T14:57:32.160" v="132" actId="1076"/>
        <pc:sldMkLst>
          <pc:docMk/>
          <pc:sldMk cId="1524751003" sldId="2147471492"/>
        </pc:sldMkLst>
        <pc:spChg chg="mod">
          <ac:chgData name="Yashaswini Vijay" userId="S::yashaswiniv@infinite.com::45128cdd-4dff-4761-8ba8-de714894ef6a" providerId="AD" clId="Web-{D1AF3F0F-CB1B-B6CC-8E69-C4CCB708F0BE}" dt="2023-11-23T14:57:32.160" v="132" actId="1076"/>
          <ac:spMkLst>
            <pc:docMk/>
            <pc:sldMk cId="1524751003" sldId="2147471492"/>
            <ac:spMk id="4" creationId="{3061DE32-3BC4-967B-36EB-C6829EFFF007}"/>
          </ac:spMkLst>
        </pc:spChg>
        <pc:spChg chg="mod">
          <ac:chgData name="Yashaswini Vijay" userId="S::yashaswiniv@infinite.com::45128cdd-4dff-4761-8ba8-de714894ef6a" providerId="AD" clId="Web-{D1AF3F0F-CB1B-B6CC-8E69-C4CCB708F0BE}" dt="2023-11-23T14:57:17.503" v="131" actId="1076"/>
          <ac:spMkLst>
            <pc:docMk/>
            <pc:sldMk cId="1524751003" sldId="2147471492"/>
            <ac:spMk id="244" creationId="{9E65DEED-15B4-08F5-7A72-288F3647B868}"/>
          </ac:spMkLst>
        </pc:spChg>
      </pc:sldChg>
      <pc:sldChg chg="modSp">
        <pc:chgData name="Yashaswini Vijay" userId="S::yashaswiniv@infinite.com::45128cdd-4dff-4761-8ba8-de714894ef6a" providerId="AD" clId="Web-{D1AF3F0F-CB1B-B6CC-8E69-C4CCB708F0BE}" dt="2023-11-23T15:12:32.222" v="268" actId="20577"/>
        <pc:sldMkLst>
          <pc:docMk/>
          <pc:sldMk cId="2913330351" sldId="2147471493"/>
        </pc:sldMkLst>
        <pc:spChg chg="mod">
          <ac:chgData name="Yashaswini Vijay" userId="S::yashaswiniv@infinite.com::45128cdd-4dff-4761-8ba8-de714894ef6a" providerId="AD" clId="Web-{D1AF3F0F-CB1B-B6CC-8E69-C4CCB708F0BE}" dt="2023-11-23T14:55:13.783" v="123" actId="1076"/>
          <ac:spMkLst>
            <pc:docMk/>
            <pc:sldMk cId="2913330351" sldId="2147471493"/>
            <ac:spMk id="3" creationId="{B0959307-7E13-B107-0C8C-AEA8C17037E8}"/>
          </ac:spMkLst>
        </pc:spChg>
        <pc:spChg chg="mod">
          <ac:chgData name="Yashaswini Vijay" userId="S::yashaswiniv@infinite.com::45128cdd-4dff-4761-8ba8-de714894ef6a" providerId="AD" clId="Web-{D1AF3F0F-CB1B-B6CC-8E69-C4CCB708F0BE}" dt="2023-11-23T15:12:32.222" v="268" actId="20577"/>
          <ac:spMkLst>
            <pc:docMk/>
            <pc:sldMk cId="2913330351" sldId="2147471493"/>
            <ac:spMk id="4" creationId="{380153FF-FF74-DEE0-5552-30A622343460}"/>
          </ac:spMkLst>
        </pc:spChg>
        <pc:picChg chg="mod">
          <ac:chgData name="Yashaswini Vijay" userId="S::yashaswiniv@infinite.com::45128cdd-4dff-4761-8ba8-de714894ef6a" providerId="AD" clId="Web-{D1AF3F0F-CB1B-B6CC-8E69-C4CCB708F0BE}" dt="2023-11-23T14:55:16.861" v="124" actId="1076"/>
          <ac:picMkLst>
            <pc:docMk/>
            <pc:sldMk cId="2913330351" sldId="2147471493"/>
            <ac:picMk id="10" creationId="{0ED83DCC-8098-0796-33A4-A4198A0B8FD8}"/>
          </ac:picMkLst>
        </pc:picChg>
      </pc:sldChg>
      <pc:sldChg chg="modSp">
        <pc:chgData name="Yashaswini Vijay" userId="S::yashaswiniv@infinite.com::45128cdd-4dff-4761-8ba8-de714894ef6a" providerId="AD" clId="Web-{D1AF3F0F-CB1B-B6CC-8E69-C4CCB708F0BE}" dt="2023-11-23T15:05:18.040" v="237" actId="1076"/>
        <pc:sldMkLst>
          <pc:docMk/>
          <pc:sldMk cId="2348197876" sldId="2147471494"/>
        </pc:sldMkLst>
        <pc:spChg chg="mod">
          <ac:chgData name="Yashaswini Vijay" userId="S::yashaswiniv@infinite.com::45128cdd-4dff-4761-8ba8-de714894ef6a" providerId="AD" clId="Web-{D1AF3F0F-CB1B-B6CC-8E69-C4CCB708F0BE}" dt="2023-11-23T14:56:10.987" v="126" actId="1076"/>
          <ac:spMkLst>
            <pc:docMk/>
            <pc:sldMk cId="2348197876" sldId="2147471494"/>
            <ac:spMk id="3" creationId="{5F4E26FE-15DD-6D13-EDF6-06E32F3118A4}"/>
          </ac:spMkLst>
        </pc:spChg>
        <pc:spChg chg="mod">
          <ac:chgData name="Yashaswini Vijay" userId="S::yashaswiniv@infinite.com::45128cdd-4dff-4761-8ba8-de714894ef6a" providerId="AD" clId="Web-{D1AF3F0F-CB1B-B6CC-8E69-C4CCB708F0BE}" dt="2023-11-23T15:05:18.040" v="237" actId="1076"/>
          <ac:spMkLst>
            <pc:docMk/>
            <pc:sldMk cId="2348197876" sldId="2147471494"/>
            <ac:spMk id="4" creationId="{0D85664E-D6D2-03A5-963A-6A4071CF34A8}"/>
          </ac:spMkLst>
        </pc:spChg>
      </pc:sldChg>
      <pc:sldChg chg="modSp">
        <pc:chgData name="Yashaswini Vijay" userId="S::yashaswiniv@infinite.com::45128cdd-4dff-4761-8ba8-de714894ef6a" providerId="AD" clId="Web-{D1AF3F0F-CB1B-B6CC-8E69-C4CCB708F0BE}" dt="2023-11-23T15:08:08.495" v="259" actId="20577"/>
        <pc:sldMkLst>
          <pc:docMk/>
          <pc:sldMk cId="1151079625" sldId="2147471495"/>
        </pc:sldMkLst>
        <pc:spChg chg="mod">
          <ac:chgData name="Yashaswini Vijay" userId="S::yashaswiniv@infinite.com::45128cdd-4dff-4761-8ba8-de714894ef6a" providerId="AD" clId="Web-{D1AF3F0F-CB1B-B6CC-8E69-C4CCB708F0BE}" dt="2023-11-23T14:56:34.284" v="129" actId="1076"/>
          <ac:spMkLst>
            <pc:docMk/>
            <pc:sldMk cId="1151079625" sldId="2147471495"/>
            <ac:spMk id="3" creationId="{CB7753C2-3674-E501-E705-042944452015}"/>
          </ac:spMkLst>
        </pc:spChg>
        <pc:spChg chg="mod">
          <ac:chgData name="Yashaswini Vijay" userId="S::yashaswiniv@infinite.com::45128cdd-4dff-4761-8ba8-de714894ef6a" providerId="AD" clId="Web-{D1AF3F0F-CB1B-B6CC-8E69-C4CCB708F0BE}" dt="2023-11-23T15:08:08.495" v="259" actId="20577"/>
          <ac:spMkLst>
            <pc:docMk/>
            <pc:sldMk cId="1151079625" sldId="2147471495"/>
            <ac:spMk id="4" creationId="{0A604319-BE42-C83E-7974-1D605D074B0E}"/>
          </ac:spMkLst>
        </pc:spChg>
      </pc:sldChg>
      <pc:sldChg chg="modSp">
        <pc:chgData name="Yashaswini Vijay" userId="S::yashaswiniv@infinite.com::45128cdd-4dff-4761-8ba8-de714894ef6a" providerId="AD" clId="Web-{D1AF3F0F-CB1B-B6CC-8E69-C4CCB708F0BE}" dt="2023-11-23T14:38:07.536" v="30" actId="1076"/>
        <pc:sldMkLst>
          <pc:docMk/>
          <pc:sldMk cId="1656881267" sldId="2147471496"/>
        </pc:sldMkLst>
        <pc:spChg chg="mod">
          <ac:chgData name="Yashaswini Vijay" userId="S::yashaswiniv@infinite.com::45128cdd-4dff-4761-8ba8-de714894ef6a" providerId="AD" clId="Web-{D1AF3F0F-CB1B-B6CC-8E69-C4CCB708F0BE}" dt="2023-11-23T14:37:45.786" v="26" actId="1076"/>
          <ac:spMkLst>
            <pc:docMk/>
            <pc:sldMk cId="1656881267" sldId="2147471496"/>
            <ac:spMk id="2" creationId="{5A4669E0-2510-8CAC-61BF-8D09E2953024}"/>
          </ac:spMkLst>
        </pc:spChg>
        <pc:spChg chg="mod">
          <ac:chgData name="Yashaswini Vijay" userId="S::yashaswiniv@infinite.com::45128cdd-4dff-4761-8ba8-de714894ef6a" providerId="AD" clId="Web-{D1AF3F0F-CB1B-B6CC-8E69-C4CCB708F0BE}" dt="2023-11-23T14:38:07.536" v="30" actId="1076"/>
          <ac:spMkLst>
            <pc:docMk/>
            <pc:sldMk cId="1656881267" sldId="2147471496"/>
            <ac:spMk id="6" creationId="{27B8A6BE-3E34-D988-CBF5-D6444346B5D0}"/>
          </ac:spMkLst>
        </pc:spChg>
      </pc:sldChg>
      <pc:sldChg chg="modSp">
        <pc:chgData name="Yashaswini Vijay" userId="S::yashaswiniv@infinite.com::45128cdd-4dff-4761-8ba8-de714894ef6a" providerId="AD" clId="Web-{D1AF3F0F-CB1B-B6CC-8E69-C4CCB708F0BE}" dt="2023-11-23T14:54:14.345" v="121" actId="1076"/>
        <pc:sldMkLst>
          <pc:docMk/>
          <pc:sldMk cId="2568970203" sldId="2147471498"/>
        </pc:sldMkLst>
        <pc:spChg chg="mod">
          <ac:chgData name="Yashaswini Vijay" userId="S::yashaswiniv@infinite.com::45128cdd-4dff-4761-8ba8-de714894ef6a" providerId="AD" clId="Web-{D1AF3F0F-CB1B-B6CC-8E69-C4CCB708F0BE}" dt="2023-11-23T14:54:14.345" v="121" actId="1076"/>
          <ac:spMkLst>
            <pc:docMk/>
            <pc:sldMk cId="2568970203" sldId="2147471498"/>
            <ac:spMk id="4" creationId="{12DBAE2F-C437-6123-7DFD-A6CC20E20E67}"/>
          </ac:spMkLst>
        </pc:spChg>
      </pc:sldChg>
      <pc:sldChg chg="addSp delSp modSp">
        <pc:chgData name="Yashaswini Vijay" userId="S::yashaswiniv@infinite.com::45128cdd-4dff-4761-8ba8-de714894ef6a" providerId="AD" clId="Web-{D1AF3F0F-CB1B-B6CC-8E69-C4CCB708F0BE}" dt="2023-11-23T14:50:38.295" v="89" actId="20577"/>
        <pc:sldMkLst>
          <pc:docMk/>
          <pc:sldMk cId="2220584891" sldId="2147471499"/>
        </pc:sldMkLst>
        <pc:spChg chg="add mod">
          <ac:chgData name="Yashaswini Vijay" userId="S::yashaswiniv@infinite.com::45128cdd-4dff-4761-8ba8-de714894ef6a" providerId="AD" clId="Web-{D1AF3F0F-CB1B-B6CC-8E69-C4CCB708F0BE}" dt="2023-11-23T14:50:38.295" v="89" actId="20577"/>
          <ac:spMkLst>
            <pc:docMk/>
            <pc:sldMk cId="2220584891" sldId="2147471499"/>
            <ac:spMk id="5" creationId="{E65128BF-7FF5-FDC2-0A7B-8879FFDF0B3E}"/>
          </ac:spMkLst>
        </pc:spChg>
        <pc:picChg chg="add del mod">
          <ac:chgData name="Yashaswini Vijay" userId="S::yashaswiniv@infinite.com::45128cdd-4dff-4761-8ba8-de714894ef6a" providerId="AD" clId="Web-{D1AF3F0F-CB1B-B6CC-8E69-C4CCB708F0BE}" dt="2023-11-23T14:48:05.778" v="59"/>
          <ac:picMkLst>
            <pc:docMk/>
            <pc:sldMk cId="2220584891" sldId="2147471499"/>
            <ac:picMk id="2" creationId="{7C17E12B-FCFD-0DDF-9110-145301871E15}"/>
          </ac:picMkLst>
        </pc:picChg>
        <pc:picChg chg="add mod">
          <ac:chgData name="Yashaswini Vijay" userId="S::yashaswiniv@infinite.com::45128cdd-4dff-4761-8ba8-de714894ef6a" providerId="AD" clId="Web-{D1AF3F0F-CB1B-B6CC-8E69-C4CCB708F0BE}" dt="2023-11-23T14:48:53.482" v="66" actId="1076"/>
          <ac:picMkLst>
            <pc:docMk/>
            <pc:sldMk cId="2220584891" sldId="2147471499"/>
            <ac:picMk id="4" creationId="{5EFCA6F7-2A57-92CC-EE8C-C2569286C99D}"/>
          </ac:picMkLst>
        </pc:picChg>
      </pc:sldChg>
      <pc:sldChg chg="modSp">
        <pc:chgData name="Yashaswini Vijay" userId="S::yashaswiniv@infinite.com::45128cdd-4dff-4761-8ba8-de714894ef6a" providerId="AD" clId="Web-{D1AF3F0F-CB1B-B6CC-8E69-C4CCB708F0BE}" dt="2023-11-23T14:38:22.818" v="31" actId="1076"/>
        <pc:sldMkLst>
          <pc:docMk/>
          <pc:sldMk cId="1517392221" sldId="2147471500"/>
        </pc:sldMkLst>
        <pc:spChg chg="mod">
          <ac:chgData name="Yashaswini Vijay" userId="S::yashaswiniv@infinite.com::45128cdd-4dff-4761-8ba8-de714894ef6a" providerId="AD" clId="Web-{D1AF3F0F-CB1B-B6CC-8E69-C4CCB708F0BE}" dt="2023-11-23T14:38:22.818" v="31" actId="1076"/>
          <ac:spMkLst>
            <pc:docMk/>
            <pc:sldMk cId="1517392221" sldId="2147471500"/>
            <ac:spMk id="3" creationId="{5FFB808E-D832-DF1B-0D3B-E96A90D16E47}"/>
          </ac:spMkLst>
        </pc:spChg>
      </pc:sldChg>
    </pc:docChg>
  </pc:docChgLst>
  <pc:docChgLst>
    <pc:chgData name="Yashaswini Vijay" userId="S::yashaswiniv@infinite.com::45128cdd-4dff-4761-8ba8-de714894ef6a" providerId="AD" clId="Web-{D4299B5B-2BBC-96E7-1B66-4EA4EDA9E83E}"/>
    <pc:docChg chg="modSld">
      <pc:chgData name="Yashaswini Vijay" userId="S::yashaswiniv@infinite.com::45128cdd-4dff-4761-8ba8-de714894ef6a" providerId="AD" clId="Web-{D4299B5B-2BBC-96E7-1B66-4EA4EDA9E83E}" dt="2023-11-24T05:16:45.532" v="2" actId="20577"/>
      <pc:docMkLst>
        <pc:docMk/>
      </pc:docMkLst>
      <pc:sldChg chg="modSp">
        <pc:chgData name="Yashaswini Vijay" userId="S::yashaswiniv@infinite.com::45128cdd-4dff-4761-8ba8-de714894ef6a" providerId="AD" clId="Web-{D4299B5B-2BBC-96E7-1B66-4EA4EDA9E83E}" dt="2023-11-24T05:16:45.532" v="2" actId="20577"/>
        <pc:sldMkLst>
          <pc:docMk/>
          <pc:sldMk cId="51038694" sldId="2147471506"/>
        </pc:sldMkLst>
        <pc:spChg chg="mod">
          <ac:chgData name="Yashaswini Vijay" userId="S::yashaswiniv@infinite.com::45128cdd-4dff-4761-8ba8-de714894ef6a" providerId="AD" clId="Web-{D4299B5B-2BBC-96E7-1B66-4EA4EDA9E83E}" dt="2023-11-24T05:16:45.532" v="2" actId="20577"/>
          <ac:spMkLst>
            <pc:docMk/>
            <pc:sldMk cId="51038694" sldId="2147471506"/>
            <ac:spMk id="6" creationId="{500B8528-256B-242D-F165-3C9D8B41900D}"/>
          </ac:spMkLst>
        </pc:spChg>
      </pc:sldChg>
    </pc:docChg>
  </pc:docChgLst>
  <pc:docChgLst>
    <pc:chgData name="Yashaswini Vijay" userId="S::yashaswiniv@infinite.com::45128cdd-4dff-4761-8ba8-de714894ef6a" providerId="AD" clId="Web-{1B0EB518-64FD-FF33-54CA-1497A0850384}"/>
    <pc:docChg chg="addSld delSld modSld sldOrd addMainMaster delMainMaster modMainMaster">
      <pc:chgData name="Yashaswini Vijay" userId="S::yashaswiniv@infinite.com::45128cdd-4dff-4761-8ba8-de714894ef6a" providerId="AD" clId="Web-{1B0EB518-64FD-FF33-54CA-1497A0850384}" dt="2023-11-23T12:46:17.613" v="1254" actId="20577"/>
      <pc:docMkLst>
        <pc:docMk/>
      </pc:docMkLst>
      <pc:sldChg chg="del">
        <pc:chgData name="Yashaswini Vijay" userId="S::yashaswiniv@infinite.com::45128cdd-4dff-4761-8ba8-de714894ef6a" providerId="AD" clId="Web-{1B0EB518-64FD-FF33-54CA-1497A0850384}" dt="2023-11-23T09:16:06.091" v="0"/>
        <pc:sldMkLst>
          <pc:docMk/>
          <pc:sldMk cId="1428875324" sldId="2147471464"/>
        </pc:sldMkLst>
      </pc:sldChg>
      <pc:sldChg chg="addSp delSp modSp mod setBg modClrScheme chgLayout">
        <pc:chgData name="Yashaswini Vijay" userId="S::yashaswiniv@infinite.com::45128cdd-4dff-4761-8ba8-de714894ef6a" providerId="AD" clId="Web-{1B0EB518-64FD-FF33-54CA-1497A0850384}" dt="2023-11-23T11:06:35.381" v="562" actId="1076"/>
        <pc:sldMkLst>
          <pc:docMk/>
          <pc:sldMk cId="1524751003" sldId="2147471492"/>
        </pc:sldMkLst>
        <pc:spChg chg="add del mod ord">
          <ac:chgData name="Yashaswini Vijay" userId="S::yashaswiniv@infinite.com::45128cdd-4dff-4761-8ba8-de714894ef6a" providerId="AD" clId="Web-{1B0EB518-64FD-FF33-54CA-1497A0850384}" dt="2023-11-23T11:06:06.318" v="559" actId="20577"/>
          <ac:spMkLst>
            <pc:docMk/>
            <pc:sldMk cId="1524751003" sldId="2147471492"/>
            <ac:spMk id="2" creationId="{8524C984-2764-4C9B-432C-F63E629EB493}"/>
          </ac:spMkLst>
        </pc:spChg>
        <pc:spChg chg="add del mod">
          <ac:chgData name="Yashaswini Vijay" userId="S::yashaswiniv@infinite.com::45128cdd-4dff-4761-8ba8-de714894ef6a" providerId="AD" clId="Web-{1B0EB518-64FD-FF33-54CA-1497A0850384}" dt="2023-11-23T09:43:24.660" v="188" actId="20577"/>
          <ac:spMkLst>
            <pc:docMk/>
            <pc:sldMk cId="1524751003" sldId="2147471492"/>
            <ac:spMk id="3" creationId="{7CAFC756-2D32-F989-BE18-7B66D1F7BD9A}"/>
          </ac:spMkLst>
        </pc:spChg>
        <pc:spChg chg="add mod">
          <ac:chgData name="Yashaswini Vijay" userId="S::yashaswiniv@infinite.com::45128cdd-4dff-4761-8ba8-de714894ef6a" providerId="AD" clId="Web-{1B0EB518-64FD-FF33-54CA-1497A0850384}" dt="2023-11-23T11:06:29.553" v="561" actId="1076"/>
          <ac:spMkLst>
            <pc:docMk/>
            <pc:sldMk cId="1524751003" sldId="2147471492"/>
            <ac:spMk id="4" creationId="{3061DE32-3BC4-967B-36EB-C6829EFFF007}"/>
          </ac:spMkLst>
        </pc:spChg>
        <pc:spChg chg="add">
          <ac:chgData name="Yashaswini Vijay" userId="S::yashaswiniv@infinite.com::45128cdd-4dff-4761-8ba8-de714894ef6a" providerId="AD" clId="Web-{1B0EB518-64FD-FF33-54CA-1497A0850384}" dt="2023-11-23T09:54:56.779" v="215"/>
          <ac:spMkLst>
            <pc:docMk/>
            <pc:sldMk cId="1524751003" sldId="2147471492"/>
            <ac:spMk id="243" creationId="{F19BDB14-1839-DFDD-5E51-C34F922EFC14}"/>
          </ac:spMkLst>
        </pc:spChg>
        <pc:spChg chg="add mod">
          <ac:chgData name="Yashaswini Vijay" userId="S::yashaswiniv@infinite.com::45128cdd-4dff-4761-8ba8-de714894ef6a" providerId="AD" clId="Web-{1B0EB518-64FD-FF33-54CA-1497A0850384}" dt="2023-11-23T11:06:35.381" v="562" actId="1076"/>
          <ac:spMkLst>
            <pc:docMk/>
            <pc:sldMk cId="1524751003" sldId="2147471492"/>
            <ac:spMk id="244" creationId="{9E65DEED-15B4-08F5-7A72-288F3647B868}"/>
          </ac:spMkLst>
        </pc:spChg>
        <pc:graphicFrameChg chg="add del">
          <ac:chgData name="Yashaswini Vijay" userId="S::yashaswiniv@infinite.com::45128cdd-4dff-4761-8ba8-de714894ef6a" providerId="AD" clId="Web-{1B0EB518-64FD-FF33-54CA-1497A0850384}" dt="2023-11-23T09:37:05.218" v="145"/>
          <ac:graphicFrameMkLst>
            <pc:docMk/>
            <pc:sldMk cId="1524751003" sldId="2147471492"/>
            <ac:graphicFrameMk id="6" creationId="{0E24590F-2F33-836F-12AF-C1A493B11D0B}"/>
          </ac:graphicFrameMkLst>
        </pc:graphicFrameChg>
        <pc:graphicFrameChg chg="add del">
          <ac:chgData name="Yashaswini Vijay" userId="S::yashaswiniv@infinite.com::45128cdd-4dff-4761-8ba8-de714894ef6a" providerId="AD" clId="Web-{1B0EB518-64FD-FF33-54CA-1497A0850384}" dt="2023-11-23T09:37:07.593" v="147"/>
          <ac:graphicFrameMkLst>
            <pc:docMk/>
            <pc:sldMk cId="1524751003" sldId="2147471492"/>
            <ac:graphicFrameMk id="8" creationId="{4C070B35-1A45-FB21-47B7-9189CD73E288}"/>
          </ac:graphicFrameMkLst>
        </pc:graphicFrameChg>
        <pc:graphicFrameChg chg="add del">
          <ac:chgData name="Yashaswini Vijay" userId="S::yashaswiniv@infinite.com::45128cdd-4dff-4761-8ba8-de714894ef6a" providerId="AD" clId="Web-{1B0EB518-64FD-FF33-54CA-1497A0850384}" dt="2023-11-23T09:37:10.265" v="149"/>
          <ac:graphicFrameMkLst>
            <pc:docMk/>
            <pc:sldMk cId="1524751003" sldId="2147471492"/>
            <ac:graphicFrameMk id="10" creationId="{6BC50E36-DB84-B4A6-2631-A292D686668E}"/>
          </ac:graphicFrameMkLst>
        </pc:graphicFrameChg>
        <pc:graphicFrameChg chg="add del">
          <ac:chgData name="Yashaswini Vijay" userId="S::yashaswiniv@infinite.com::45128cdd-4dff-4761-8ba8-de714894ef6a" providerId="AD" clId="Web-{1B0EB518-64FD-FF33-54CA-1497A0850384}" dt="2023-11-23T09:37:14.077" v="151"/>
          <ac:graphicFrameMkLst>
            <pc:docMk/>
            <pc:sldMk cId="1524751003" sldId="2147471492"/>
            <ac:graphicFrameMk id="12" creationId="{F9450E90-4B76-5C8C-1DC4-5C0292F40CE5}"/>
          </ac:graphicFrameMkLst>
        </pc:graphicFrameChg>
        <pc:graphicFrameChg chg="add del">
          <ac:chgData name="Yashaswini Vijay" userId="S::yashaswiniv@infinite.com::45128cdd-4dff-4761-8ba8-de714894ef6a" providerId="AD" clId="Web-{1B0EB518-64FD-FF33-54CA-1497A0850384}" dt="2023-11-23T09:37:16.405" v="153"/>
          <ac:graphicFrameMkLst>
            <pc:docMk/>
            <pc:sldMk cId="1524751003" sldId="2147471492"/>
            <ac:graphicFrameMk id="14" creationId="{0E24590F-2F33-836F-12AF-C1A493B11D0B}"/>
          </ac:graphicFrameMkLst>
        </pc:graphicFrameChg>
        <pc:graphicFrameChg chg="add del modGraphic">
          <ac:chgData name="Yashaswini Vijay" userId="S::yashaswiniv@infinite.com::45128cdd-4dff-4761-8ba8-de714894ef6a" providerId="AD" clId="Web-{1B0EB518-64FD-FF33-54CA-1497A0850384}" dt="2023-11-23T09:38:12.390" v="167"/>
          <ac:graphicFrameMkLst>
            <pc:docMk/>
            <pc:sldMk cId="1524751003" sldId="2147471492"/>
            <ac:graphicFrameMk id="16" creationId="{4C070B35-1A45-FB21-47B7-9189CD73E288}"/>
          </ac:graphicFrameMkLst>
        </pc:graphicFrameChg>
        <pc:graphicFrameChg chg="add del">
          <ac:chgData name="Yashaswini Vijay" userId="S::yashaswiniv@infinite.com::45128cdd-4dff-4761-8ba8-de714894ef6a" providerId="AD" clId="Web-{1B0EB518-64FD-FF33-54CA-1497A0850384}" dt="2023-11-23T09:42:07.331" v="175"/>
          <ac:graphicFrameMkLst>
            <pc:docMk/>
            <pc:sldMk cId="1524751003" sldId="2147471492"/>
            <ac:graphicFrameMk id="210" creationId="{67AC2E03-BB59-2B31-DF1F-DBEE302107B5}"/>
          </ac:graphicFrameMkLst>
        </pc:graphicFrameChg>
        <pc:graphicFrameChg chg="add del">
          <ac:chgData name="Yashaswini Vijay" userId="S::yashaswiniv@infinite.com::45128cdd-4dff-4761-8ba8-de714894ef6a" providerId="AD" clId="Web-{1B0EB518-64FD-FF33-54CA-1497A0850384}" dt="2023-11-23T09:42:10.347" v="177"/>
          <ac:graphicFrameMkLst>
            <pc:docMk/>
            <pc:sldMk cId="1524751003" sldId="2147471492"/>
            <ac:graphicFrameMk id="212" creationId="{12EBBEFF-9CB6-B592-BCA5-F3A1C195D69D}"/>
          </ac:graphicFrameMkLst>
        </pc:graphicFrameChg>
        <pc:graphicFrameChg chg="add del">
          <ac:chgData name="Yashaswini Vijay" userId="S::yashaswiniv@infinite.com::45128cdd-4dff-4761-8ba8-de714894ef6a" providerId="AD" clId="Web-{1B0EB518-64FD-FF33-54CA-1497A0850384}" dt="2023-11-23T09:42:24.534" v="179"/>
          <ac:graphicFrameMkLst>
            <pc:docMk/>
            <pc:sldMk cId="1524751003" sldId="2147471492"/>
            <ac:graphicFrameMk id="214" creationId="{F87BAF32-14E2-8ED3-1B94-12CAC16396C8}"/>
          </ac:graphicFrameMkLst>
        </pc:graphicFrameChg>
        <pc:picChg chg="add del mod">
          <ac:chgData name="Yashaswini Vijay" userId="S::yashaswiniv@infinite.com::45128cdd-4dff-4761-8ba8-de714894ef6a" providerId="AD" clId="Web-{1B0EB518-64FD-FF33-54CA-1497A0850384}" dt="2023-11-23T09:41:36.127" v="171"/>
          <ac:picMkLst>
            <pc:docMk/>
            <pc:sldMk cId="1524751003" sldId="2147471492"/>
            <ac:picMk id="4" creationId="{A08E09C6-6C64-EB68-8A64-FC0C7EEAF7AF}"/>
          </ac:picMkLst>
        </pc:picChg>
        <pc:picChg chg="add del mod">
          <ac:chgData name="Yashaswini Vijay" userId="S::yashaswiniv@infinite.com::45128cdd-4dff-4761-8ba8-de714894ef6a" providerId="AD" clId="Web-{1B0EB518-64FD-FF33-54CA-1497A0850384}" dt="2023-11-23T09:38:05.297" v="162"/>
          <ac:picMkLst>
            <pc:docMk/>
            <pc:sldMk cId="1524751003" sldId="2147471492"/>
            <ac:picMk id="99" creationId="{521E36FA-52A7-7F5B-2072-80D4EE1954F2}"/>
          </ac:picMkLst>
        </pc:picChg>
        <pc:picChg chg="add mod">
          <ac:chgData name="Yashaswini Vijay" userId="S::yashaswiniv@infinite.com::45128cdd-4dff-4761-8ba8-de714894ef6a" providerId="AD" clId="Web-{1B0EB518-64FD-FF33-54CA-1497A0850384}" dt="2023-11-23T09:50:22.134" v="196" actId="1076"/>
          <ac:picMkLst>
            <pc:docMk/>
            <pc:sldMk cId="1524751003" sldId="2147471492"/>
            <ac:picMk id="208" creationId="{6C6949FB-4D14-8D94-86D3-5B612B0B874B}"/>
          </ac:picMkLst>
        </pc:picChg>
      </pc:sldChg>
      <pc:sldChg chg="addSp delSp modSp new mod setBg modClrScheme chgLayout">
        <pc:chgData name="Yashaswini Vijay" userId="S::yashaswiniv@infinite.com::45128cdd-4dff-4761-8ba8-de714894ef6a" providerId="AD" clId="Web-{1B0EB518-64FD-FF33-54CA-1497A0850384}" dt="2023-11-23T12:01:47.519" v="961" actId="20577"/>
        <pc:sldMkLst>
          <pc:docMk/>
          <pc:sldMk cId="2913330351" sldId="2147471493"/>
        </pc:sldMkLst>
        <pc:spChg chg="del mod ord">
          <ac:chgData name="Yashaswini Vijay" userId="S::yashaswiniv@infinite.com::45128cdd-4dff-4761-8ba8-de714894ef6a" providerId="AD" clId="Web-{1B0EB518-64FD-FF33-54CA-1497A0850384}" dt="2023-11-23T09:43:46.692" v="189"/>
          <ac:spMkLst>
            <pc:docMk/>
            <pc:sldMk cId="2913330351" sldId="2147471493"/>
            <ac:spMk id="2" creationId="{02AF997D-0961-90F2-8224-6FBEDF56D751}"/>
          </ac:spMkLst>
        </pc:spChg>
        <pc:spChg chg="add mod">
          <ac:chgData name="Yashaswini Vijay" userId="S::yashaswiniv@infinite.com::45128cdd-4dff-4761-8ba8-de714894ef6a" providerId="AD" clId="Web-{1B0EB518-64FD-FF33-54CA-1497A0850384}" dt="2023-11-23T10:57:49.199" v="531"/>
          <ac:spMkLst>
            <pc:docMk/>
            <pc:sldMk cId="2913330351" sldId="2147471493"/>
            <ac:spMk id="3" creationId="{B0959307-7E13-B107-0C8C-AEA8C17037E8}"/>
          </ac:spMkLst>
        </pc:spChg>
        <pc:spChg chg="add del mod ord">
          <ac:chgData name="Yashaswini Vijay" userId="S::yashaswiniv@infinite.com::45128cdd-4dff-4761-8ba8-de714894ef6a" providerId="AD" clId="Web-{1B0EB518-64FD-FF33-54CA-1497A0850384}" dt="2023-11-23T12:01:47.519" v="961" actId="20577"/>
          <ac:spMkLst>
            <pc:docMk/>
            <pc:sldMk cId="2913330351" sldId="2147471493"/>
            <ac:spMk id="4" creationId="{380153FF-FF74-DEE0-5552-30A622343460}"/>
          </ac:spMkLst>
        </pc:spChg>
        <pc:spChg chg="mod replId">
          <ac:chgData name="Yashaswini Vijay" userId="S::yashaswiniv@infinite.com::45128cdd-4dff-4761-8ba8-de714894ef6a" providerId="AD" clId="Web-{1B0EB518-64FD-FF33-54CA-1497A0850384}" dt="2023-11-23T10:03:30.692" v="297"/>
          <ac:spMkLst>
            <pc:docMk/>
            <pc:sldMk cId="2913330351" sldId="2147471493"/>
            <ac:spMk id="11" creationId="{81806E72-5EFD-4407-B492-2EBC71FF5EDB}"/>
          </ac:spMkLst>
        </pc:spChg>
        <pc:spChg chg="mod replId">
          <ac:chgData name="Yashaswini Vijay" userId="S::yashaswiniv@infinite.com::45128cdd-4dff-4761-8ba8-de714894ef6a" providerId="AD" clId="Web-{1B0EB518-64FD-FF33-54CA-1497A0850384}" dt="2023-11-23T10:03:30.692" v="297"/>
          <ac:spMkLst>
            <pc:docMk/>
            <pc:sldMk cId="2913330351" sldId="2147471493"/>
            <ac:spMk id="12" creationId="{BA81CA3B-9A2E-4F71-BF99-2C58BA76C2D6}"/>
          </ac:spMkLst>
        </pc:spChg>
        <pc:spChg chg="mod replId">
          <ac:chgData name="Yashaswini Vijay" userId="S::yashaswiniv@infinite.com::45128cdd-4dff-4761-8ba8-de714894ef6a" providerId="AD" clId="Web-{1B0EB518-64FD-FF33-54CA-1497A0850384}" dt="2023-11-23T10:03:30.692" v="297"/>
          <ac:spMkLst>
            <pc:docMk/>
            <pc:sldMk cId="2913330351" sldId="2147471493"/>
            <ac:spMk id="13" creationId="{D00EF4F3-D70F-44D5-A71C-69C3FA0D28D6}"/>
          </ac:spMkLst>
        </pc:spChg>
        <pc:spChg chg="mod replId">
          <ac:chgData name="Yashaswini Vijay" userId="S::yashaswiniv@infinite.com::45128cdd-4dff-4761-8ba8-de714894ef6a" providerId="AD" clId="Web-{1B0EB518-64FD-FF33-54CA-1497A0850384}" dt="2023-11-23T10:03:30.692" v="297"/>
          <ac:spMkLst>
            <pc:docMk/>
            <pc:sldMk cId="2913330351" sldId="2147471493"/>
            <ac:spMk id="14" creationId="{2CC930FA-FD42-4EF1-A9AB-0F9C302383FE}"/>
          </ac:spMkLst>
        </pc:spChg>
        <pc:spChg chg="mod replId">
          <ac:chgData name="Yashaswini Vijay" userId="S::yashaswiniv@infinite.com::45128cdd-4dff-4761-8ba8-de714894ef6a" providerId="AD" clId="Web-{1B0EB518-64FD-FF33-54CA-1497A0850384}" dt="2023-11-23T10:03:30.692" v="297"/>
          <ac:spMkLst>
            <pc:docMk/>
            <pc:sldMk cId="2913330351" sldId="2147471493"/>
            <ac:spMk id="15" creationId="{F18F276C-D13F-46CF-9880-2050C2DBF917}"/>
          </ac:spMkLst>
        </pc:spChg>
        <pc:spChg chg="mod replId">
          <ac:chgData name="Yashaswini Vijay" userId="S::yashaswiniv@infinite.com::45128cdd-4dff-4761-8ba8-de714894ef6a" providerId="AD" clId="Web-{1B0EB518-64FD-FF33-54CA-1497A0850384}" dt="2023-11-23T10:03:30.692" v="297"/>
          <ac:spMkLst>
            <pc:docMk/>
            <pc:sldMk cId="2913330351" sldId="2147471493"/>
            <ac:spMk id="16" creationId="{EAB50995-FA10-4035-B16D-7D3989B2B62E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0:57:42.589" v="529"/>
          <ac:spMkLst>
            <pc:docMk/>
            <pc:sldMk cId="2913330351" sldId="2147471493"/>
            <ac:spMk id="26" creationId="{63A60C88-7443-4827-9241-5019758CB4F0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0:03:10.301" v="287"/>
          <ac:spMkLst>
            <pc:docMk/>
            <pc:sldMk cId="2913330351" sldId="2147471493"/>
            <ac:spMk id="29" creationId="{63336871-0118-4F6E-8DBD-20AEFC62A9AD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0:03:10.301" v="287"/>
          <ac:spMkLst>
            <pc:docMk/>
            <pc:sldMk cId="2913330351" sldId="2147471493"/>
            <ac:spMk id="31" creationId="{F03CC8D0-33AF-417F-8454-1FDB6C22DD25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0:03:15.254" v="289"/>
          <ac:spMkLst>
            <pc:docMk/>
            <pc:sldMk cId="2913330351" sldId="2147471493"/>
            <ac:spMk id="42" creationId="{94C52C56-BEF2-4E22-8C8E-A7AC96B03A72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0:03:15.254" v="289"/>
          <ac:spMkLst>
            <pc:docMk/>
            <pc:sldMk cId="2913330351" sldId="2147471493"/>
            <ac:spMk id="43" creationId="{42285737-90EE-47DC-AC80-8AE156B11969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0:57:49.199" v="531"/>
          <ac:spMkLst>
            <pc:docMk/>
            <pc:sldMk cId="2913330351" sldId="2147471493"/>
            <ac:spMk id="59" creationId="{6958E693-06E1-4835-9E33-076E6D8ED938}"/>
          </ac:spMkLst>
        </pc:spChg>
        <pc:grpChg chg="add del">
          <ac:chgData name="Yashaswini Vijay" userId="S::yashaswiniv@infinite.com::45128cdd-4dff-4761-8ba8-de714894ef6a" providerId="AD" clId="Web-{1B0EB518-64FD-FF33-54CA-1497A0850384}" dt="2023-11-23T10:57:37.714" v="525"/>
          <ac:grpSpMkLst>
            <pc:docMk/>
            <pc:sldMk cId="2913330351" sldId="2147471493"/>
            <ac:grpSpMk id="7" creationId="{15FF890B-3CE7-403A-AECE-2DE04FC7AF80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0:03:56.239" v="304"/>
          <ac:grpSpMkLst>
            <pc:docMk/>
            <pc:sldMk cId="2913330351" sldId="2147471493"/>
            <ac:grpSpMk id="10" creationId="{71092D16-14DA-4606-831F-0DB3EEECB91C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0:57:42.589" v="529"/>
          <ac:grpSpMkLst>
            <pc:docMk/>
            <pc:sldMk cId="2913330351" sldId="2147471493"/>
            <ac:grpSpMk id="18" creationId="{DF8D5C46-63E5-40C5-A208-4B2189FA1032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0:03:10.301" v="287"/>
          <ac:grpSpMkLst>
            <pc:docMk/>
            <pc:sldMk cId="2913330351" sldId="2147471493"/>
            <ac:grpSpMk id="21" creationId="{71092D16-14DA-4606-831F-0DB3EEECB91C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0:57:40.074" v="527"/>
          <ac:grpSpMkLst>
            <pc:docMk/>
            <pc:sldMk cId="2913330351" sldId="2147471493"/>
            <ac:grpSpMk id="22" creationId="{260ACC13-B825-49F3-93DE-C8B8F2FA37A1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0:57:42.589" v="529"/>
          <ac:grpSpMkLst>
            <pc:docMk/>
            <pc:sldMk cId="2913330351" sldId="2147471493"/>
            <ac:grpSpMk id="30" creationId="{15FF890B-3CE7-403A-AECE-2DE04FC7AF80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0:03:10.301" v="287"/>
          <ac:grpSpMkLst>
            <pc:docMk/>
            <pc:sldMk cId="2913330351" sldId="2147471493"/>
            <ac:grpSpMk id="33" creationId="{B5A08A69-9EE1-4A9E-96B6-D769D87C2F9E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0:03:15.254" v="289"/>
          <ac:grpSpMkLst>
            <pc:docMk/>
            <pc:sldMk cId="2913330351" sldId="2147471493"/>
            <ac:grpSpMk id="41" creationId="{71092D16-14DA-4606-831F-0DB3EEECB91C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0:03:15.254" v="289"/>
          <ac:grpSpMkLst>
            <pc:docMk/>
            <pc:sldMk cId="2913330351" sldId="2147471493"/>
            <ac:grpSpMk id="44" creationId="{B57BDC17-F1B3-455F-BBF1-680AA1F25C06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0:57:49.199" v="531"/>
          <ac:grpSpMkLst>
            <pc:docMk/>
            <pc:sldMk cId="2913330351" sldId="2147471493"/>
            <ac:grpSpMk id="45" creationId="{260ACC13-B825-49F3-93DE-C8B8F2FA37A1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0:03:19.363" v="291"/>
          <ac:grpSpMkLst>
            <pc:docMk/>
            <pc:sldMk cId="2913330351" sldId="2147471493"/>
            <ac:grpSpMk id="46" creationId="{71092D16-14DA-4606-831F-0DB3EEECB91C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0:03:23.176" v="293"/>
          <ac:grpSpMkLst>
            <pc:docMk/>
            <pc:sldMk cId="2913330351" sldId="2147471493"/>
            <ac:grpSpMk id="48" creationId="{71092D16-14DA-4606-831F-0DB3EEECB91C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0:03:30.692" v="296"/>
          <ac:grpSpMkLst>
            <pc:docMk/>
            <pc:sldMk cId="2913330351" sldId="2147471493"/>
            <ac:grpSpMk id="50" creationId="{71092D16-14DA-4606-831F-0DB3EEECB91C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0:57:49.199" v="531"/>
          <ac:grpSpMkLst>
            <pc:docMk/>
            <pc:sldMk cId="2913330351" sldId="2147471493"/>
            <ac:grpSpMk id="55" creationId="{C27500CA-FA61-49B6-AC7B-2CE50433D9B6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0:03:46.989" v="299"/>
          <ac:grpSpMkLst>
            <pc:docMk/>
            <pc:sldMk cId="2913330351" sldId="2147471493"/>
            <ac:grpSpMk id="57" creationId="{71092D16-14DA-4606-831F-0DB3EEECB91C}"/>
          </ac:grpSpMkLst>
        </pc:grpChg>
        <pc:graphicFrameChg chg="add del mod modGraphic">
          <ac:chgData name="Yashaswini Vijay" userId="S::yashaswiniv@infinite.com::45128cdd-4dff-4761-8ba8-de714894ef6a" providerId="AD" clId="Web-{1B0EB518-64FD-FF33-54CA-1497A0850384}" dt="2023-11-23T10:03:56.239" v="304"/>
          <ac:graphicFrameMkLst>
            <pc:docMk/>
            <pc:sldMk cId="2913330351" sldId="2147471493"/>
            <ac:graphicFrameMk id="6" creationId="{828E50EA-0F27-721D-628D-803F07B3BD06}"/>
          </ac:graphicFrameMkLst>
        </pc:graphicFrameChg>
        <pc:picChg chg="add del mod">
          <ac:chgData name="Yashaswini Vijay" userId="S::yashaswiniv@infinite.com::45128cdd-4dff-4761-8ba8-de714894ef6a" providerId="AD" clId="Web-{1B0EB518-64FD-FF33-54CA-1497A0850384}" dt="2023-11-23T10:04:07.520" v="310"/>
          <ac:picMkLst>
            <pc:docMk/>
            <pc:sldMk cId="2913330351" sldId="2147471493"/>
            <ac:picMk id="5" creationId="{0AEC3407-57E6-34C2-29D2-C716923B985F}"/>
          </ac:picMkLst>
        </pc:picChg>
        <pc:picChg chg="add del mod">
          <ac:chgData name="Yashaswini Vijay" userId="S::yashaswiniv@infinite.com::45128cdd-4dff-4761-8ba8-de714894ef6a" providerId="AD" clId="Web-{1B0EB518-64FD-FF33-54CA-1497A0850384}" dt="2023-11-23T10:57:50.152" v="532"/>
          <ac:picMkLst>
            <pc:docMk/>
            <pc:sldMk cId="2913330351" sldId="2147471493"/>
            <ac:picMk id="5" creationId="{B6E95ACA-7511-75A6-234F-5B59C6C68F7A}"/>
          </ac:picMkLst>
        </pc:picChg>
        <pc:picChg chg="add mod">
          <ac:chgData name="Yashaswini Vijay" userId="S::yashaswiniv@infinite.com::45128cdd-4dff-4761-8ba8-de714894ef6a" providerId="AD" clId="Web-{1B0EB518-64FD-FF33-54CA-1497A0850384}" dt="2023-11-23T10:58:16.246" v="535" actId="1076"/>
          <ac:picMkLst>
            <pc:docMk/>
            <pc:sldMk cId="2913330351" sldId="2147471493"/>
            <ac:picMk id="10" creationId="{0ED83DCC-8098-0796-33A4-A4198A0B8FD8}"/>
          </ac:picMkLst>
        </pc:picChg>
        <pc:picChg chg="add del mod">
          <ac:chgData name="Yashaswini Vijay" userId="S::yashaswiniv@infinite.com::45128cdd-4dff-4761-8ba8-de714894ef6a" providerId="AD" clId="Web-{1B0EB518-64FD-FF33-54CA-1497A0850384}" dt="2023-11-23T10:04:25.567" v="312"/>
          <ac:picMkLst>
            <pc:docMk/>
            <pc:sldMk cId="2913330351" sldId="2147471493"/>
            <ac:picMk id="159" creationId="{CA5D69A7-D228-B01C-700C-00A5FA1ADFB8}"/>
          </ac:picMkLst>
        </pc:picChg>
      </pc:sldChg>
      <pc:sldChg chg="addSp delSp modSp new mod setBg modClrScheme chgLayout">
        <pc:chgData name="Yashaswini Vijay" userId="S::yashaswiniv@infinite.com::45128cdd-4dff-4761-8ba8-de714894ef6a" providerId="AD" clId="Web-{1B0EB518-64FD-FF33-54CA-1497A0850384}" dt="2023-11-23T11:57:19.686" v="919" actId="14100"/>
        <pc:sldMkLst>
          <pc:docMk/>
          <pc:sldMk cId="2348197876" sldId="2147471494"/>
        </pc:sldMkLst>
        <pc:spChg chg="del mod ord">
          <ac:chgData name="Yashaswini Vijay" userId="S::yashaswiniv@infinite.com::45128cdd-4dff-4761-8ba8-de714894ef6a" providerId="AD" clId="Web-{1B0EB518-64FD-FF33-54CA-1497A0850384}" dt="2023-11-23T10:52:44.615" v="439"/>
          <ac:spMkLst>
            <pc:docMk/>
            <pc:sldMk cId="2348197876" sldId="2147471494"/>
            <ac:spMk id="2" creationId="{AEF9CF7A-3642-FB2B-FDD9-992F9D464F72}"/>
          </ac:spMkLst>
        </pc:spChg>
        <pc:spChg chg="add mod">
          <ac:chgData name="Yashaswini Vijay" userId="S::yashaswiniv@infinite.com::45128cdd-4dff-4761-8ba8-de714894ef6a" providerId="AD" clId="Web-{1B0EB518-64FD-FF33-54CA-1497A0850384}" dt="2023-11-23T11:47:06.473" v="878"/>
          <ac:spMkLst>
            <pc:docMk/>
            <pc:sldMk cId="2348197876" sldId="2147471494"/>
            <ac:spMk id="3" creationId="{5F4E26FE-15DD-6D13-EDF6-06E32F3118A4}"/>
          </ac:spMkLst>
        </pc:spChg>
        <pc:spChg chg="add del mod ord">
          <ac:chgData name="Yashaswini Vijay" userId="S::yashaswiniv@infinite.com::45128cdd-4dff-4761-8ba8-de714894ef6a" providerId="AD" clId="Web-{1B0EB518-64FD-FF33-54CA-1497A0850384}" dt="2023-11-23T11:57:19.686" v="919" actId="14100"/>
          <ac:spMkLst>
            <pc:docMk/>
            <pc:sldMk cId="2348197876" sldId="2147471494"/>
            <ac:spMk id="4" creationId="{0D85664E-D6D2-03A5-963A-6A4071CF34A8}"/>
          </ac:spMkLst>
        </pc:spChg>
        <pc:spChg chg="add del mod">
          <ac:chgData name="Yashaswini Vijay" userId="S::yashaswiniv@infinite.com::45128cdd-4dff-4761-8ba8-de714894ef6a" providerId="AD" clId="Web-{1B0EB518-64FD-FF33-54CA-1497A0850384}" dt="2023-11-23T11:18:02.864" v="756"/>
          <ac:spMkLst>
            <pc:docMk/>
            <pc:sldMk cId="2348197876" sldId="2147471494"/>
            <ac:spMk id="5" creationId="{B615ED69-A5F6-321C-C817-2A8F7DC67972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1:17:13.972" v="744"/>
          <ac:spMkLst>
            <pc:docMk/>
            <pc:sldMk cId="2348197876" sldId="2147471494"/>
            <ac:spMk id="18" creationId="{C8643778-7F6C-4E8D-84D1-D5CDB9928191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1:17:13.972" v="744"/>
          <ac:spMkLst>
            <pc:docMk/>
            <pc:sldMk cId="2348197876" sldId="2147471494"/>
            <ac:spMk id="20" creationId="{1D22F88D-6907-48AF-B024-346E855E0D96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1:17:25.785" v="750"/>
          <ac:spMkLst>
            <pc:docMk/>
            <pc:sldMk cId="2348197876" sldId="2147471494"/>
            <ac:spMk id="29" creationId="{C8643778-7F6C-4E8D-84D1-D5CDB9928191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1:17:17.207" v="746"/>
          <ac:spMkLst>
            <pc:docMk/>
            <pc:sldMk cId="2348197876" sldId="2147471494"/>
            <ac:spMk id="31" creationId="{E03BF673-8C68-4092-BF1B-53C57EFEC21F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1:17:17.207" v="746"/>
          <ac:spMkLst>
            <pc:docMk/>
            <pc:sldMk cId="2348197876" sldId="2147471494"/>
            <ac:spMk id="32" creationId="{B1BDB70B-F0E6-4867-818F-C582494FB6D6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1:17:25.785" v="750"/>
          <ac:spMkLst>
            <pc:docMk/>
            <pc:sldMk cId="2348197876" sldId="2147471494"/>
            <ac:spMk id="34" creationId="{1D22F88D-6907-48AF-B024-346E855E0D96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1:17:25.785" v="750"/>
          <ac:spMkLst>
            <pc:docMk/>
            <pc:sldMk cId="2348197876" sldId="2147471494"/>
            <ac:spMk id="36" creationId="{0D85664E-D6D2-03A5-963A-6A4071CF34A8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1:17:32.270" v="752"/>
          <ac:spMkLst>
            <pc:docMk/>
            <pc:sldMk cId="2348197876" sldId="2147471494"/>
            <ac:spMk id="40" creationId="{E03BF673-8C68-4092-BF1B-53C57EFEC21F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1:17:32.270" v="752"/>
          <ac:spMkLst>
            <pc:docMk/>
            <pc:sldMk cId="2348197876" sldId="2147471494"/>
            <ac:spMk id="41" creationId="{B1BDB70B-F0E6-4867-818F-C582494FB6D6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1:17:32.270" v="752"/>
          <ac:spMkLst>
            <pc:docMk/>
            <pc:sldMk cId="2348197876" sldId="2147471494"/>
            <ac:spMk id="43" creationId="{0D85664E-D6D2-03A5-963A-6A4071CF34A8}"/>
          </ac:spMkLst>
        </pc:spChg>
        <pc:grpChg chg="add del">
          <ac:chgData name="Yashaswini Vijay" userId="S::yashaswiniv@infinite.com::45128cdd-4dff-4761-8ba8-de714894ef6a" providerId="AD" clId="Web-{1B0EB518-64FD-FF33-54CA-1497A0850384}" dt="2023-11-23T11:46:53.395" v="872"/>
          <ac:grpSpMkLst>
            <pc:docMk/>
            <pc:sldMk cId="2348197876" sldId="2147471494"/>
            <ac:grpSpMk id="8" creationId="{15FF890B-3CE7-403A-AECE-2DE04FC7AF80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1:17:13.972" v="744"/>
          <ac:grpSpMkLst>
            <pc:docMk/>
            <pc:sldMk cId="2348197876" sldId="2147471494"/>
            <ac:grpSpMk id="10" creationId="{3F1527C3-06F4-4F4D-B364-8E97266450C5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1:17:23.035" v="748"/>
          <ac:grpSpMkLst>
            <pc:docMk/>
            <pc:sldMk cId="2348197876" sldId="2147471494"/>
            <ac:grpSpMk id="11" creationId="{71092D16-14DA-4606-831F-0DB3EEECB91C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1:17:25.785" v="750"/>
          <ac:grpSpMkLst>
            <pc:docMk/>
            <pc:sldMk cId="2348197876" sldId="2147471494"/>
            <ac:grpSpMk id="19" creationId="{3F1527C3-06F4-4F4D-B364-8E97266450C5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1:46:56.348" v="874"/>
          <ac:grpSpMkLst>
            <pc:docMk/>
            <pc:sldMk cId="2348197876" sldId="2147471494"/>
            <ac:grpSpMk id="21" creationId="{15FF890B-3CE7-403A-AECE-2DE04FC7AF80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1:17:13.972" v="744"/>
          <ac:grpSpMkLst>
            <pc:docMk/>
            <pc:sldMk cId="2348197876" sldId="2147471494"/>
            <ac:grpSpMk id="22" creationId="{F3842748-48B5-4DD0-A06A-A31C74024A99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1:47:00.582" v="876"/>
          <ac:grpSpMkLst>
            <pc:docMk/>
            <pc:sldMk cId="2348197876" sldId="2147471494"/>
            <ac:grpSpMk id="25" creationId="{15FF890B-3CE7-403A-AECE-2DE04FC7AF80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1:47:06.473" v="878"/>
          <ac:grpSpMkLst>
            <pc:docMk/>
            <pc:sldMk cId="2348197876" sldId="2147471494"/>
            <ac:grpSpMk id="28" creationId="{15FF890B-3CE7-403A-AECE-2DE04FC7AF80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1:17:17.207" v="746"/>
          <ac:grpSpMkLst>
            <pc:docMk/>
            <pc:sldMk cId="2348197876" sldId="2147471494"/>
            <ac:grpSpMk id="30" creationId="{3F1527C3-06F4-4F4D-B364-8E97266450C5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1:17:17.207" v="746"/>
          <ac:grpSpMkLst>
            <pc:docMk/>
            <pc:sldMk cId="2348197876" sldId="2147471494"/>
            <ac:grpSpMk id="33" creationId="{1E52C707-F508-47B5-8864-8CC3EE0F030B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1:17:25.785" v="750"/>
          <ac:grpSpMkLst>
            <pc:docMk/>
            <pc:sldMk cId="2348197876" sldId="2147471494"/>
            <ac:grpSpMk id="35" creationId="{F3842748-48B5-4DD0-A06A-A31C74024A99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1:17:32.270" v="752"/>
          <ac:grpSpMkLst>
            <pc:docMk/>
            <pc:sldMk cId="2348197876" sldId="2147471494"/>
            <ac:grpSpMk id="38" creationId="{3F1527C3-06F4-4F4D-B364-8E97266450C5}"/>
          </ac:grpSpMkLst>
        </pc:grpChg>
        <pc:grpChg chg="add del">
          <ac:chgData name="Yashaswini Vijay" userId="S::yashaswiniv@infinite.com::45128cdd-4dff-4761-8ba8-de714894ef6a" providerId="AD" clId="Web-{1B0EB518-64FD-FF33-54CA-1497A0850384}" dt="2023-11-23T11:17:32.270" v="752"/>
          <ac:grpSpMkLst>
            <pc:docMk/>
            <pc:sldMk cId="2348197876" sldId="2147471494"/>
            <ac:grpSpMk id="42" creationId="{1E52C707-F508-47B5-8864-8CC3EE0F030B}"/>
          </ac:grpSpMkLst>
        </pc:grpChg>
        <pc:graphicFrameChg chg="add del">
          <ac:chgData name="Yashaswini Vijay" userId="S::yashaswiniv@infinite.com::45128cdd-4dff-4761-8ba8-de714894ef6a" providerId="AD" clId="Web-{1B0EB518-64FD-FF33-54CA-1497A0850384}" dt="2023-11-23T11:17:23.035" v="748"/>
          <ac:graphicFrameMkLst>
            <pc:docMk/>
            <pc:sldMk cId="2348197876" sldId="2147471494"/>
            <ac:graphicFrameMk id="7" creationId="{B9ABA3DD-CD3A-24DE-C93E-8BC02DA412CB}"/>
          </ac:graphicFrameMkLst>
        </pc:graphicFrameChg>
        <pc:graphicFrameChg chg="add del">
          <ac:chgData name="Yashaswini Vijay" userId="S::yashaswiniv@infinite.com::45128cdd-4dff-4761-8ba8-de714894ef6a" providerId="AD" clId="Web-{1B0EB518-64FD-FF33-54CA-1497A0850384}" dt="2023-11-23T11:47:09.786" v="880"/>
          <ac:graphicFrameMkLst>
            <pc:docMk/>
            <pc:sldMk cId="2348197876" sldId="2147471494"/>
            <ac:graphicFrameMk id="39" creationId="{884153DA-D1BB-8549-6372-F16561961FA5}"/>
          </ac:graphicFrameMkLst>
        </pc:graphicFrameChg>
        <pc:graphicFrameChg chg="add del">
          <ac:chgData name="Yashaswini Vijay" userId="S::yashaswiniv@infinite.com::45128cdd-4dff-4761-8ba8-de714894ef6a" providerId="AD" clId="Web-{1B0EB518-64FD-FF33-54CA-1497A0850384}" dt="2023-11-23T11:47:19.630" v="882"/>
          <ac:graphicFrameMkLst>
            <pc:docMk/>
            <pc:sldMk cId="2348197876" sldId="2147471494"/>
            <ac:graphicFrameMk id="44" creationId="{CB10ED00-38B4-6D20-0016-1FCE0DDEFD18}"/>
          </ac:graphicFrameMkLst>
        </pc:graphicFrameChg>
        <pc:picChg chg="add mod">
          <ac:chgData name="Yashaswini Vijay" userId="S::yashaswiniv@infinite.com::45128cdd-4dff-4761-8ba8-de714894ef6a" providerId="AD" clId="Web-{1B0EB518-64FD-FF33-54CA-1497A0850384}" dt="2023-11-23T11:47:31.474" v="884" actId="1076"/>
          <ac:picMkLst>
            <pc:docMk/>
            <pc:sldMk cId="2348197876" sldId="2147471494"/>
            <ac:picMk id="5" creationId="{C427BB95-0463-0B45-CB78-BB0B23AD792F}"/>
          </ac:picMkLst>
        </pc:picChg>
      </pc:sldChg>
      <pc:sldChg chg="addSp delSp modSp new mod ord modClrScheme chgLayout">
        <pc:chgData name="Yashaswini Vijay" userId="S::yashaswiniv@infinite.com::45128cdd-4dff-4761-8ba8-de714894ef6a" providerId="AD" clId="Web-{1B0EB518-64FD-FF33-54CA-1497A0850384}" dt="2023-11-23T11:59:42.298" v="946"/>
        <pc:sldMkLst>
          <pc:docMk/>
          <pc:sldMk cId="1151079625" sldId="2147471495"/>
        </pc:sldMkLst>
        <pc:spChg chg="del mod ord">
          <ac:chgData name="Yashaswini Vijay" userId="S::yashaswiniv@infinite.com::45128cdd-4dff-4761-8ba8-de714894ef6a" providerId="AD" clId="Web-{1B0EB518-64FD-FF33-54CA-1497A0850384}" dt="2023-11-23T11:37:25.620" v="845"/>
          <ac:spMkLst>
            <pc:docMk/>
            <pc:sldMk cId="1151079625" sldId="2147471495"/>
            <ac:spMk id="2" creationId="{309DE146-BE67-5F1D-73E1-B05580A806B5}"/>
          </ac:spMkLst>
        </pc:spChg>
        <pc:spChg chg="add mod">
          <ac:chgData name="Yashaswini Vijay" userId="S::yashaswiniv@infinite.com::45128cdd-4dff-4761-8ba8-de714894ef6a" providerId="AD" clId="Web-{1B0EB518-64FD-FF33-54CA-1497A0850384}" dt="2023-11-23T11:38:17.355" v="868" actId="1076"/>
          <ac:spMkLst>
            <pc:docMk/>
            <pc:sldMk cId="1151079625" sldId="2147471495"/>
            <ac:spMk id="3" creationId="{CB7753C2-3674-E501-E705-042944452015}"/>
          </ac:spMkLst>
        </pc:spChg>
        <pc:spChg chg="add mod">
          <ac:chgData name="Yashaswini Vijay" userId="S::yashaswiniv@infinite.com::45128cdd-4dff-4761-8ba8-de714894ef6a" providerId="AD" clId="Web-{1B0EB518-64FD-FF33-54CA-1497A0850384}" dt="2023-11-23T11:50:39.414" v="894" actId="14100"/>
          <ac:spMkLst>
            <pc:docMk/>
            <pc:sldMk cId="1151079625" sldId="2147471495"/>
            <ac:spMk id="4" creationId="{0A604319-BE42-C83E-7974-1D605D074B0E}"/>
          </ac:spMkLst>
        </pc:spChg>
        <pc:picChg chg="add mod">
          <ac:chgData name="Yashaswini Vijay" userId="S::yashaswiniv@infinite.com::45128cdd-4dff-4761-8ba8-de714894ef6a" providerId="AD" clId="Web-{1B0EB518-64FD-FF33-54CA-1497A0850384}" dt="2023-11-23T11:51:25.165" v="896" actId="1076"/>
          <ac:picMkLst>
            <pc:docMk/>
            <pc:sldMk cId="1151079625" sldId="2147471495"/>
            <ac:picMk id="6" creationId="{885CE823-4343-31E2-89EC-2E55AE6DB30D}"/>
          </ac:picMkLst>
        </pc:picChg>
      </pc:sldChg>
      <pc:sldChg chg="addSp delSp modSp new ord">
        <pc:chgData name="Yashaswini Vijay" userId="S::yashaswiniv@infinite.com::45128cdd-4dff-4761-8ba8-de714894ef6a" providerId="AD" clId="Web-{1B0EB518-64FD-FF33-54CA-1497A0850384}" dt="2023-11-23T12:30:15.144" v="1207" actId="1076"/>
        <pc:sldMkLst>
          <pc:docMk/>
          <pc:sldMk cId="1656881267" sldId="2147471496"/>
        </pc:sldMkLst>
        <pc:spChg chg="add mod">
          <ac:chgData name="Yashaswini Vijay" userId="S::yashaswiniv@infinite.com::45128cdd-4dff-4761-8ba8-de714894ef6a" providerId="AD" clId="Web-{1B0EB518-64FD-FF33-54CA-1497A0850384}" dt="2023-11-23T11:58:26.578" v="939" actId="1076"/>
          <ac:spMkLst>
            <pc:docMk/>
            <pc:sldMk cId="1656881267" sldId="2147471496"/>
            <ac:spMk id="2" creationId="{5A4669E0-2510-8CAC-61BF-8D09E2953024}"/>
          </ac:spMkLst>
        </pc:spChg>
        <pc:spChg chg="add del mod">
          <ac:chgData name="Yashaswini Vijay" userId="S::yashaswiniv@infinite.com::45128cdd-4dff-4761-8ba8-de714894ef6a" providerId="AD" clId="Web-{1B0EB518-64FD-FF33-54CA-1497A0850384}" dt="2023-11-23T11:59:34.267" v="944"/>
          <ac:spMkLst>
            <pc:docMk/>
            <pc:sldMk cId="1656881267" sldId="2147471496"/>
            <ac:spMk id="3" creationId="{3335E010-E40F-064C-C2EC-AAD0C0090D34}"/>
          </ac:spMkLst>
        </pc:spChg>
        <pc:spChg chg="add mod">
          <ac:chgData name="Yashaswini Vijay" userId="S::yashaswiniv@infinite.com::45128cdd-4dff-4761-8ba8-de714894ef6a" providerId="AD" clId="Web-{1B0EB518-64FD-FF33-54CA-1497A0850384}" dt="2023-11-23T12:30:15.144" v="1207" actId="1076"/>
          <ac:spMkLst>
            <pc:docMk/>
            <pc:sldMk cId="1656881267" sldId="2147471496"/>
            <ac:spMk id="6" creationId="{27B8A6BE-3E34-D988-CBF5-D6444346B5D0}"/>
          </ac:spMkLst>
        </pc:spChg>
        <pc:picChg chg="add">
          <ac:chgData name="Yashaswini Vijay" userId="S::yashaswiniv@infinite.com::45128cdd-4dff-4761-8ba8-de714894ef6a" providerId="AD" clId="Web-{1B0EB518-64FD-FF33-54CA-1497A0850384}" dt="2023-11-23T11:59:48.751" v="947"/>
          <ac:picMkLst>
            <pc:docMk/>
            <pc:sldMk cId="1656881267" sldId="2147471496"/>
            <ac:picMk id="5" creationId="{7E0B4EA4-4A54-6B33-CEB8-83400E191033}"/>
          </ac:picMkLst>
        </pc:picChg>
      </pc:sldChg>
      <pc:sldChg chg="addSp delSp modSp new">
        <pc:chgData name="Yashaswini Vijay" userId="S::yashaswiniv@infinite.com::45128cdd-4dff-4761-8ba8-de714894ef6a" providerId="AD" clId="Web-{1B0EB518-64FD-FF33-54CA-1497A0850384}" dt="2023-11-23T12:32:00.021" v="1212" actId="14100"/>
        <pc:sldMkLst>
          <pc:docMk/>
          <pc:sldMk cId="851988003" sldId="2147471497"/>
        </pc:sldMkLst>
        <pc:spChg chg="add del mod">
          <ac:chgData name="Yashaswini Vijay" userId="S::yashaswiniv@infinite.com::45128cdd-4dff-4761-8ba8-de714894ef6a" providerId="AD" clId="Web-{1B0EB518-64FD-FF33-54CA-1497A0850384}" dt="2023-11-23T12:05:27.913" v="1045" actId="20577"/>
          <ac:spMkLst>
            <pc:docMk/>
            <pc:sldMk cId="851988003" sldId="2147471497"/>
            <ac:spMk id="2" creationId="{90C4AB84-F692-2C3D-C4D4-E9BC87F0D021}"/>
          </ac:spMkLst>
        </pc:spChg>
        <pc:spChg chg="add mod">
          <ac:chgData name="Yashaswini Vijay" userId="S::yashaswiniv@infinite.com::45128cdd-4dff-4761-8ba8-de714894ef6a" providerId="AD" clId="Web-{1B0EB518-64FD-FF33-54CA-1497A0850384}" dt="2023-11-23T12:32:00.021" v="1212" actId="14100"/>
          <ac:spMkLst>
            <pc:docMk/>
            <pc:sldMk cId="851988003" sldId="2147471497"/>
            <ac:spMk id="7" creationId="{3011A719-280D-CD09-557D-79388F83FD9A}"/>
          </ac:spMkLst>
        </pc:spChg>
        <pc:graphicFrameChg chg="add del mod modGraphic">
          <ac:chgData name="Yashaswini Vijay" userId="S::yashaswiniv@infinite.com::45128cdd-4dff-4761-8ba8-de714894ef6a" providerId="AD" clId="Web-{1B0EB518-64FD-FF33-54CA-1497A0850384}" dt="2023-11-23T12:03:20.083" v="995"/>
          <ac:graphicFrameMkLst>
            <pc:docMk/>
            <pc:sldMk cId="851988003" sldId="2147471497"/>
            <ac:graphicFrameMk id="3" creationId="{036E0FF5-AF65-48CD-AB6F-C047A54AA94D}"/>
          </ac:graphicFrameMkLst>
        </pc:graphicFrameChg>
        <pc:picChg chg="add mod">
          <ac:chgData name="Yashaswini Vijay" userId="S::yashaswiniv@infinite.com::45128cdd-4dff-4761-8ba8-de714894ef6a" providerId="AD" clId="Web-{1B0EB518-64FD-FF33-54CA-1497A0850384}" dt="2023-11-23T12:28:37.502" v="1186" actId="1076"/>
          <ac:picMkLst>
            <pc:docMk/>
            <pc:sldMk cId="851988003" sldId="2147471497"/>
            <ac:picMk id="9" creationId="{360BF6D6-7159-5B76-60F6-96FC5653C360}"/>
          </ac:picMkLst>
        </pc:picChg>
      </pc:sldChg>
      <pc:sldChg chg="addSp delSp modSp new mod setBg">
        <pc:chgData name="Yashaswini Vijay" userId="S::yashaswiniv@infinite.com::45128cdd-4dff-4761-8ba8-de714894ef6a" providerId="AD" clId="Web-{1B0EB518-64FD-FF33-54CA-1497A0850384}" dt="2023-11-23T12:23:31.122" v="1141" actId="20577"/>
        <pc:sldMkLst>
          <pc:docMk/>
          <pc:sldMk cId="2568970203" sldId="2147471498"/>
        </pc:sldMkLst>
        <pc:spChg chg="add mod">
          <ac:chgData name="Yashaswini Vijay" userId="S::yashaswiniv@infinite.com::45128cdd-4dff-4761-8ba8-de714894ef6a" providerId="AD" clId="Web-{1B0EB518-64FD-FF33-54CA-1497A0850384}" dt="2023-11-23T12:23:31.122" v="1141" actId="20577"/>
          <ac:spMkLst>
            <pc:docMk/>
            <pc:sldMk cId="2568970203" sldId="2147471498"/>
            <ac:spMk id="4" creationId="{12DBAE2F-C437-6123-7DFD-A6CC20E20E67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2:18:08.257" v="1107"/>
          <ac:spMkLst>
            <pc:docMk/>
            <pc:sldMk cId="2568970203" sldId="2147471498"/>
            <ac:spMk id="9" creationId="{F0F42738-AE74-4433-8657-EDE5C5C61A5F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2:18:02.148" v="1105"/>
          <ac:spMkLst>
            <pc:docMk/>
            <pc:sldMk cId="2568970203" sldId="2147471498"/>
            <ac:spMk id="15" creationId="{084966D2-3C9B-4F47-8231-1DEC33D3BDFE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2:18:08.257" v="1107"/>
          <ac:spMkLst>
            <pc:docMk/>
            <pc:sldMk cId="2568970203" sldId="2147471498"/>
            <ac:spMk id="17" creationId="{2453EB82-AA0B-4AB7-BE68-038A30357429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2:18:29.507" v="1109"/>
          <ac:spMkLst>
            <pc:docMk/>
            <pc:sldMk cId="2568970203" sldId="2147471498"/>
            <ac:spMk id="19" creationId="{2A6E5540-546A-4FE7-B738-0CBF94E97CCC}"/>
          </ac:spMkLst>
        </pc:spChg>
        <pc:spChg chg="add del">
          <ac:chgData name="Yashaswini Vijay" userId="S::yashaswiniv@infinite.com::45128cdd-4dff-4761-8ba8-de714894ef6a" providerId="AD" clId="Web-{1B0EB518-64FD-FF33-54CA-1497A0850384}" dt="2023-11-23T12:18:29.507" v="1109"/>
          <ac:spMkLst>
            <pc:docMk/>
            <pc:sldMk cId="2568970203" sldId="2147471498"/>
            <ac:spMk id="20" creationId="{865ADA62-317E-475C-846E-136EAC4EFBA9}"/>
          </ac:spMkLst>
        </pc:spChg>
        <pc:grpChg chg="add del">
          <ac:chgData name="Yashaswini Vijay" userId="S::yashaswiniv@infinite.com::45128cdd-4dff-4761-8ba8-de714894ef6a" providerId="AD" clId="Web-{1B0EB518-64FD-FF33-54CA-1497A0850384}" dt="2023-11-23T12:18:02.148" v="1105"/>
          <ac:grpSpMkLst>
            <pc:docMk/>
            <pc:sldMk cId="2568970203" sldId="2147471498"/>
            <ac:grpSpMk id="7" creationId="{DD65B30C-427F-449E-B039-E288E85D8AFA}"/>
          </ac:grpSpMkLst>
        </pc:grpChg>
        <pc:picChg chg="add del mod">
          <ac:chgData name="Yashaswini Vijay" userId="S::yashaswiniv@infinite.com::45128cdd-4dff-4761-8ba8-de714894ef6a" providerId="AD" clId="Web-{1B0EB518-64FD-FF33-54CA-1497A0850384}" dt="2023-11-23T12:20:07.478" v="1114"/>
          <ac:picMkLst>
            <pc:docMk/>
            <pc:sldMk cId="2568970203" sldId="2147471498"/>
            <ac:picMk id="2" creationId="{1E47EE2B-B9DA-CBF2-B564-D890FE7901D0}"/>
          </ac:picMkLst>
        </pc:picChg>
        <pc:picChg chg="add mod">
          <ac:chgData name="Yashaswini Vijay" userId="S::yashaswiniv@infinite.com::45128cdd-4dff-4761-8ba8-de714894ef6a" providerId="AD" clId="Web-{1B0EB518-64FD-FF33-54CA-1497A0850384}" dt="2023-11-23T12:21:11.744" v="1123" actId="1076"/>
          <ac:picMkLst>
            <pc:docMk/>
            <pc:sldMk cId="2568970203" sldId="2147471498"/>
            <ac:picMk id="3" creationId="{B3DD1C0E-FD3C-D0BC-FEC9-711EA8AF9CDE}"/>
          </ac:picMkLst>
        </pc:picChg>
      </pc:sldChg>
      <pc:sldChg chg="addSp delSp modSp new">
        <pc:chgData name="Yashaswini Vijay" userId="S::yashaswiniv@infinite.com::45128cdd-4dff-4761-8ba8-de714894ef6a" providerId="AD" clId="Web-{1B0EB518-64FD-FF33-54CA-1497A0850384}" dt="2023-11-23T12:33:30.475" v="1217"/>
        <pc:sldMkLst>
          <pc:docMk/>
          <pc:sldMk cId="2220584891" sldId="2147471499"/>
        </pc:sldMkLst>
        <pc:spChg chg="add del mod">
          <ac:chgData name="Yashaswini Vijay" userId="S::yashaswiniv@infinite.com::45128cdd-4dff-4761-8ba8-de714894ef6a" providerId="AD" clId="Web-{1B0EB518-64FD-FF33-54CA-1497A0850384}" dt="2023-11-23T12:33:30.475" v="1217"/>
          <ac:spMkLst>
            <pc:docMk/>
            <pc:sldMk cId="2220584891" sldId="2147471499"/>
            <ac:spMk id="2" creationId="{3C62B2BB-0F97-05BA-A602-A8F73C25D453}"/>
          </ac:spMkLst>
        </pc:spChg>
      </pc:sldChg>
      <pc:sldChg chg="addSp modSp new">
        <pc:chgData name="Yashaswini Vijay" userId="S::yashaswiniv@infinite.com::45128cdd-4dff-4761-8ba8-de714894ef6a" providerId="AD" clId="Web-{1B0EB518-64FD-FF33-54CA-1497A0850384}" dt="2023-11-23T12:46:17.613" v="1254" actId="20577"/>
        <pc:sldMkLst>
          <pc:docMk/>
          <pc:sldMk cId="1517392221" sldId="2147471500"/>
        </pc:sldMkLst>
        <pc:spChg chg="add mod">
          <ac:chgData name="Yashaswini Vijay" userId="S::yashaswiniv@infinite.com::45128cdd-4dff-4761-8ba8-de714894ef6a" providerId="AD" clId="Web-{1B0EB518-64FD-FF33-54CA-1497A0850384}" dt="2023-11-23T12:39:31.794" v="1238" actId="14100"/>
          <ac:spMkLst>
            <pc:docMk/>
            <pc:sldMk cId="1517392221" sldId="2147471500"/>
            <ac:spMk id="2" creationId="{80B86483-1401-7731-E149-9065DB793C8E}"/>
          </ac:spMkLst>
        </pc:spChg>
        <pc:spChg chg="add mod">
          <ac:chgData name="Yashaswini Vijay" userId="S::yashaswiniv@infinite.com::45128cdd-4dff-4761-8ba8-de714894ef6a" providerId="AD" clId="Web-{1B0EB518-64FD-FF33-54CA-1497A0850384}" dt="2023-11-23T12:46:17.613" v="1254" actId="20577"/>
          <ac:spMkLst>
            <pc:docMk/>
            <pc:sldMk cId="1517392221" sldId="2147471500"/>
            <ac:spMk id="3" creationId="{5FFB808E-D832-DF1B-0D3B-E96A90D16E47}"/>
          </ac:spMkLst>
        </pc:spChg>
      </pc:sldChg>
      <pc:sldMasterChg chg="add del modTransition addSldLayout delSldLayout modSldLayout">
        <pc:chgData name="Yashaswini Vijay" userId="S::yashaswiniv@infinite.com::45128cdd-4dff-4761-8ba8-de714894ef6a" providerId="AD" clId="Web-{1B0EB518-64FD-FF33-54CA-1497A0850384}" dt="2023-11-23T09:30:01.525" v="9"/>
        <pc:sldMasterMkLst>
          <pc:docMk/>
          <pc:sldMasterMk cId="4091279766" sldId="2147484177"/>
        </pc:sldMasterMkLst>
        <pc:sldLayoutChg chg="add del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4091279766" sldId="2147484177"/>
            <pc:sldLayoutMk cId="2333195658" sldId="2147484178"/>
          </pc:sldLayoutMkLst>
        </pc:sldLayoutChg>
        <pc:sldLayoutChg chg="add del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4091279766" sldId="2147484177"/>
            <pc:sldLayoutMk cId="432075413" sldId="2147484179"/>
          </pc:sldLayoutMkLst>
        </pc:sldLayoutChg>
        <pc:sldLayoutChg chg="add del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4091279766" sldId="2147484177"/>
            <pc:sldLayoutMk cId="750257642" sldId="2147484180"/>
          </pc:sldLayoutMkLst>
        </pc:sldLayoutChg>
        <pc:sldLayoutChg chg="add del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4091279766" sldId="2147484177"/>
            <pc:sldLayoutMk cId="1852696576" sldId="2147484181"/>
          </pc:sldLayoutMkLst>
        </pc:sldLayoutChg>
        <pc:sldLayoutChg chg="add del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4091279766" sldId="2147484177"/>
            <pc:sldLayoutMk cId="1583642687" sldId="2147484182"/>
          </pc:sldLayoutMkLst>
        </pc:sldLayoutChg>
        <pc:sldLayoutChg chg="add del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4091279766" sldId="2147484177"/>
            <pc:sldLayoutMk cId="3198359314" sldId="2147484183"/>
          </pc:sldLayoutMkLst>
        </pc:sldLayoutChg>
        <pc:sldLayoutChg chg="add del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4091279766" sldId="2147484177"/>
            <pc:sldLayoutMk cId="3314532247" sldId="2147484184"/>
          </pc:sldLayoutMkLst>
        </pc:sldLayoutChg>
        <pc:sldLayoutChg chg="add del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4091279766" sldId="2147484177"/>
            <pc:sldLayoutMk cId="155756073" sldId="2147484185"/>
          </pc:sldLayoutMkLst>
        </pc:sldLayoutChg>
        <pc:sldLayoutChg chg="add del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4091279766" sldId="2147484177"/>
            <pc:sldLayoutMk cId="2964146938" sldId="2147484186"/>
          </pc:sldLayoutMkLst>
        </pc:sldLayoutChg>
        <pc:sldLayoutChg chg="add del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4091279766" sldId="2147484177"/>
            <pc:sldLayoutMk cId="2185132864" sldId="2147484187"/>
          </pc:sldLayoutMkLst>
        </pc:sldLayoutChg>
        <pc:sldLayoutChg chg="add del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4091279766" sldId="2147484177"/>
            <pc:sldLayoutMk cId="4123581337" sldId="2147484188"/>
          </pc:sldLayoutMkLst>
        </pc:sldLayoutChg>
        <pc:sldLayoutChg chg="add del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4091279766" sldId="2147484177"/>
            <pc:sldLayoutMk cId="827970921" sldId="2147484189"/>
          </pc:sldLayoutMkLst>
        </pc:sldLayoutChg>
      </pc:sldMasterChg>
      <pc:sldMasterChg chg="add modTransition addSldLayout modSldLayout">
        <pc:chgData name="Yashaswini Vijay" userId="S::yashaswiniv@infinite.com::45128cdd-4dff-4761-8ba8-de714894ef6a" providerId="AD" clId="Web-{1B0EB518-64FD-FF33-54CA-1497A0850384}" dt="2023-11-23T09:30:01.525" v="9"/>
        <pc:sldMasterMkLst>
          <pc:docMk/>
          <pc:sldMasterMk cId="223076293" sldId="2147484190"/>
        </pc:sldMasterMkLst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1735313032" sldId="2147484191"/>
          </pc:sldLayoutMkLst>
        </pc:sldLayoutChg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3139736194" sldId="2147484192"/>
          </pc:sldLayoutMkLst>
        </pc:sldLayoutChg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3594415792" sldId="2147484193"/>
          </pc:sldLayoutMkLst>
        </pc:sldLayoutChg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3204992474" sldId="2147484194"/>
          </pc:sldLayoutMkLst>
        </pc:sldLayoutChg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1634730356" sldId="2147484195"/>
          </pc:sldLayoutMkLst>
        </pc:sldLayoutChg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3592112965" sldId="2147484196"/>
          </pc:sldLayoutMkLst>
        </pc:sldLayoutChg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1382259182" sldId="2147484197"/>
          </pc:sldLayoutMkLst>
        </pc:sldLayoutChg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3361131172" sldId="2147484198"/>
          </pc:sldLayoutMkLst>
        </pc:sldLayoutChg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891860675" sldId="2147484199"/>
          </pc:sldLayoutMkLst>
        </pc:sldLayoutChg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3585413280" sldId="2147484200"/>
          </pc:sldLayoutMkLst>
        </pc:sldLayoutChg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332456802" sldId="2147484201"/>
          </pc:sldLayoutMkLst>
        </pc:sldLayoutChg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296506773" sldId="2147484202"/>
          </pc:sldLayoutMkLst>
        </pc:sldLayoutChg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2558317410" sldId="2147484203"/>
          </pc:sldLayoutMkLst>
        </pc:sldLayoutChg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386209713" sldId="2147484204"/>
          </pc:sldLayoutMkLst>
        </pc:sldLayoutChg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490649935" sldId="2147484205"/>
          </pc:sldLayoutMkLst>
        </pc:sldLayoutChg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2821671746" sldId="2147484206"/>
          </pc:sldLayoutMkLst>
        </pc:sldLayoutChg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2107853482" sldId="2147484207"/>
          </pc:sldLayoutMkLst>
        </pc:sldLayoutChg>
        <pc:sldLayoutChg chg="add mod replId">
          <pc:chgData name="Yashaswini Vijay" userId="S::yashaswiniv@infinite.com::45128cdd-4dff-4761-8ba8-de714894ef6a" providerId="AD" clId="Web-{1B0EB518-64FD-FF33-54CA-1497A0850384}" dt="2023-11-23T09:30:01.525" v="9"/>
          <pc:sldLayoutMkLst>
            <pc:docMk/>
            <pc:sldMasterMk cId="223076293" sldId="2147484190"/>
            <pc:sldLayoutMk cId="340406749" sldId="2147484208"/>
          </pc:sldLayoutMkLst>
        </pc:sldLayoutChg>
      </pc:sldMasterChg>
    </pc:docChg>
  </pc:docChgLst>
  <pc:docChgLst>
    <pc:chgData name="Guest User" userId="S::urn:spo:anon#1ec55a4395c6013759cfcb1e10196abde82e40ce34b9b0f9f461891360279508::" providerId="AD" clId="Web-{606B5088-A9BC-1C97-CB17-5528B595A1B8}"/>
    <pc:docChg chg="addSld modSld">
      <pc:chgData name="Guest User" userId="S::urn:spo:anon#1ec55a4395c6013759cfcb1e10196abde82e40ce34b9b0f9f461891360279508::" providerId="AD" clId="Web-{606B5088-A9BC-1C97-CB17-5528B595A1B8}" dt="2023-11-23T05:12:16.774" v="9" actId="20577"/>
      <pc:docMkLst>
        <pc:docMk/>
      </pc:docMkLst>
      <pc:sldChg chg="addSp modSp new">
        <pc:chgData name="Guest User" userId="S::urn:spo:anon#1ec55a4395c6013759cfcb1e10196abde82e40ce34b9b0f9f461891360279508::" providerId="AD" clId="Web-{606B5088-A9BC-1C97-CB17-5528B595A1B8}" dt="2023-11-23T05:12:16.774" v="9" actId="20577"/>
        <pc:sldMkLst>
          <pc:docMk/>
          <pc:sldMk cId="2580820459" sldId="2147471491"/>
        </pc:sldMkLst>
        <pc:spChg chg="mod">
          <ac:chgData name="Guest User" userId="S::urn:spo:anon#1ec55a4395c6013759cfcb1e10196abde82e40ce34b9b0f9f461891360279508::" providerId="AD" clId="Web-{606B5088-A9BC-1C97-CB17-5528B595A1B8}" dt="2023-11-23T05:11:16.305" v="2" actId="20577"/>
          <ac:spMkLst>
            <pc:docMk/>
            <pc:sldMk cId="2580820459" sldId="2147471491"/>
            <ac:spMk id="2" creationId="{35535EFD-9FE2-FDD9-B044-5FE473AD2E51}"/>
          </ac:spMkLst>
        </pc:spChg>
        <pc:spChg chg="add mod">
          <ac:chgData name="Guest User" userId="S::urn:spo:anon#1ec55a4395c6013759cfcb1e10196abde82e40ce34b9b0f9f461891360279508::" providerId="AD" clId="Web-{606B5088-A9BC-1C97-CB17-5528B595A1B8}" dt="2023-11-23T05:12:16.774" v="9" actId="20577"/>
          <ac:spMkLst>
            <pc:docMk/>
            <pc:sldMk cId="2580820459" sldId="2147471491"/>
            <ac:spMk id="3" creationId="{741DCCA8-1C4C-AA41-6359-A5A0B5DBB262}"/>
          </ac:spMkLst>
        </pc:spChg>
      </pc:sldChg>
    </pc:docChg>
  </pc:docChgLst>
  <pc:docChgLst>
    <pc:chgData name="Yashaswini Vijay" userId="S::yashaswiniv@infinite.com::45128cdd-4dff-4761-8ba8-de714894ef6a" providerId="AD" clId="Web-{8C2BDCFC-5F63-12A3-4854-20D38E6ED180}"/>
    <pc:docChg chg="modSld">
      <pc:chgData name="Yashaswini Vijay" userId="S::yashaswiniv@infinite.com::45128cdd-4dff-4761-8ba8-de714894ef6a" providerId="AD" clId="Web-{8C2BDCFC-5F63-12A3-4854-20D38E6ED180}" dt="2023-11-23T12:55:19.773" v="57" actId="1076"/>
      <pc:docMkLst>
        <pc:docMk/>
      </pc:docMkLst>
      <pc:sldChg chg="modSp">
        <pc:chgData name="Yashaswini Vijay" userId="S::yashaswiniv@infinite.com::45128cdd-4dff-4761-8ba8-de714894ef6a" providerId="AD" clId="Web-{8C2BDCFC-5F63-12A3-4854-20D38E6ED180}" dt="2023-11-23T12:53:08.115" v="45" actId="1076"/>
        <pc:sldMkLst>
          <pc:docMk/>
          <pc:sldMk cId="1656881267" sldId="2147471496"/>
        </pc:sldMkLst>
        <pc:spChg chg="mod">
          <ac:chgData name="Yashaswini Vijay" userId="S::yashaswiniv@infinite.com::45128cdd-4dff-4761-8ba8-de714894ef6a" providerId="AD" clId="Web-{8C2BDCFC-5F63-12A3-4854-20D38E6ED180}" dt="2023-11-23T12:53:08.115" v="45" actId="1076"/>
          <ac:spMkLst>
            <pc:docMk/>
            <pc:sldMk cId="1656881267" sldId="2147471496"/>
            <ac:spMk id="2" creationId="{5A4669E0-2510-8CAC-61BF-8D09E2953024}"/>
          </ac:spMkLst>
        </pc:spChg>
        <pc:spChg chg="mod">
          <ac:chgData name="Yashaswini Vijay" userId="S::yashaswiniv@infinite.com::45128cdd-4dff-4761-8ba8-de714894ef6a" providerId="AD" clId="Web-{8C2BDCFC-5F63-12A3-4854-20D38E6ED180}" dt="2023-11-23T12:52:57.708" v="43" actId="1076"/>
          <ac:spMkLst>
            <pc:docMk/>
            <pc:sldMk cId="1656881267" sldId="2147471496"/>
            <ac:spMk id="6" creationId="{27B8A6BE-3E34-D988-CBF5-D6444346B5D0}"/>
          </ac:spMkLst>
        </pc:spChg>
      </pc:sldChg>
      <pc:sldChg chg="modSp">
        <pc:chgData name="Yashaswini Vijay" userId="S::yashaswiniv@infinite.com::45128cdd-4dff-4761-8ba8-de714894ef6a" providerId="AD" clId="Web-{8C2BDCFC-5F63-12A3-4854-20D38E6ED180}" dt="2023-11-23T12:53:45.881" v="47" actId="1076"/>
        <pc:sldMkLst>
          <pc:docMk/>
          <pc:sldMk cId="851988003" sldId="2147471497"/>
        </pc:sldMkLst>
        <pc:spChg chg="mod">
          <ac:chgData name="Yashaswini Vijay" userId="S::yashaswiniv@infinite.com::45128cdd-4dff-4761-8ba8-de714894ef6a" providerId="AD" clId="Web-{8C2BDCFC-5F63-12A3-4854-20D38E6ED180}" dt="2023-11-23T12:53:45.881" v="47" actId="1076"/>
          <ac:spMkLst>
            <pc:docMk/>
            <pc:sldMk cId="851988003" sldId="2147471497"/>
            <ac:spMk id="7" creationId="{3011A719-280D-CD09-557D-79388F83FD9A}"/>
          </ac:spMkLst>
        </pc:spChg>
      </pc:sldChg>
      <pc:sldChg chg="addSp modSp">
        <pc:chgData name="Yashaswini Vijay" userId="S::yashaswiniv@infinite.com::45128cdd-4dff-4761-8ba8-de714894ef6a" providerId="AD" clId="Web-{8C2BDCFC-5F63-12A3-4854-20D38E6ED180}" dt="2023-11-23T12:55:19.773" v="57" actId="1076"/>
        <pc:sldMkLst>
          <pc:docMk/>
          <pc:sldMk cId="1517392221" sldId="2147471500"/>
        </pc:sldMkLst>
        <pc:spChg chg="mod">
          <ac:chgData name="Yashaswini Vijay" userId="S::yashaswiniv@infinite.com::45128cdd-4dff-4761-8ba8-de714894ef6a" providerId="AD" clId="Web-{8C2BDCFC-5F63-12A3-4854-20D38E6ED180}" dt="2023-11-23T12:54:04.444" v="48" actId="1076"/>
          <ac:spMkLst>
            <pc:docMk/>
            <pc:sldMk cId="1517392221" sldId="2147471500"/>
            <ac:spMk id="2" creationId="{80B86483-1401-7731-E149-9065DB793C8E}"/>
          </ac:spMkLst>
        </pc:spChg>
        <pc:spChg chg="mod">
          <ac:chgData name="Yashaswini Vijay" userId="S::yashaswiniv@infinite.com::45128cdd-4dff-4761-8ba8-de714894ef6a" providerId="AD" clId="Web-{8C2BDCFC-5F63-12A3-4854-20D38E6ED180}" dt="2023-11-23T12:55:19.773" v="57" actId="1076"/>
          <ac:spMkLst>
            <pc:docMk/>
            <pc:sldMk cId="1517392221" sldId="2147471500"/>
            <ac:spMk id="3" creationId="{5FFB808E-D832-DF1B-0D3B-E96A90D16E47}"/>
          </ac:spMkLst>
        </pc:spChg>
        <pc:picChg chg="add">
          <ac:chgData name="Yashaswini Vijay" userId="S::yashaswiniv@infinite.com::45128cdd-4dff-4761-8ba8-de714894ef6a" providerId="AD" clId="Web-{8C2BDCFC-5F63-12A3-4854-20D38E6ED180}" dt="2023-11-23T12:52:20.958" v="38"/>
          <ac:picMkLst>
            <pc:docMk/>
            <pc:sldMk cId="1517392221" sldId="2147471500"/>
            <ac:picMk id="5" creationId="{F6811825-EE65-C028-A795-EC4068D61344}"/>
          </ac:picMkLst>
        </pc:picChg>
      </pc:sldChg>
    </pc:docChg>
  </pc:docChgLst>
  <pc:docChgLst>
    <pc:chgData name="Yashaswini Vijay" userId="S::yashaswiniv@infinite.com::45128cdd-4dff-4761-8ba8-de714894ef6a" providerId="AD" clId="Web-{44F3C771-ABE8-CE3A-191F-36774D7E9BD4}"/>
    <pc:docChg chg="modSld">
      <pc:chgData name="Yashaswini Vijay" userId="S::yashaswiniv@infinite.com::45128cdd-4dff-4761-8ba8-de714894ef6a" providerId="AD" clId="Web-{44F3C771-ABE8-CE3A-191F-36774D7E9BD4}" dt="2023-11-23T16:09:44.035" v="73" actId="20577"/>
      <pc:docMkLst>
        <pc:docMk/>
      </pc:docMkLst>
      <pc:sldChg chg="modSp">
        <pc:chgData name="Yashaswini Vijay" userId="S::yashaswiniv@infinite.com::45128cdd-4dff-4761-8ba8-de714894ef6a" providerId="AD" clId="Web-{44F3C771-ABE8-CE3A-191F-36774D7E9BD4}" dt="2023-11-23T16:08:07.124" v="55" actId="1076"/>
        <pc:sldMkLst>
          <pc:docMk/>
          <pc:sldMk cId="2913330351" sldId="2147471493"/>
        </pc:sldMkLst>
        <pc:spChg chg="mod">
          <ac:chgData name="Yashaswini Vijay" userId="S::yashaswiniv@infinite.com::45128cdd-4dff-4761-8ba8-de714894ef6a" providerId="AD" clId="Web-{44F3C771-ABE8-CE3A-191F-36774D7E9BD4}" dt="2023-11-23T16:08:07.124" v="55" actId="1076"/>
          <ac:spMkLst>
            <pc:docMk/>
            <pc:sldMk cId="2913330351" sldId="2147471493"/>
            <ac:spMk id="3" creationId="{B0959307-7E13-B107-0C8C-AEA8C17037E8}"/>
          </ac:spMkLst>
        </pc:spChg>
        <pc:spChg chg="mod">
          <ac:chgData name="Yashaswini Vijay" userId="S::yashaswiniv@infinite.com::45128cdd-4dff-4761-8ba8-de714894ef6a" providerId="AD" clId="Web-{44F3C771-ABE8-CE3A-191F-36774D7E9BD4}" dt="2023-11-23T16:07:56.093" v="54" actId="1076"/>
          <ac:spMkLst>
            <pc:docMk/>
            <pc:sldMk cId="2913330351" sldId="2147471493"/>
            <ac:spMk id="4" creationId="{380153FF-FF74-DEE0-5552-30A622343460}"/>
          </ac:spMkLst>
        </pc:spChg>
      </pc:sldChg>
      <pc:sldChg chg="modSp">
        <pc:chgData name="Yashaswini Vijay" userId="S::yashaswiniv@infinite.com::45128cdd-4dff-4761-8ba8-de714894ef6a" providerId="AD" clId="Web-{44F3C771-ABE8-CE3A-191F-36774D7E9BD4}" dt="2023-11-23T16:08:27.390" v="56" actId="1076"/>
        <pc:sldMkLst>
          <pc:docMk/>
          <pc:sldMk cId="1656881267" sldId="2147471496"/>
        </pc:sldMkLst>
        <pc:spChg chg="mod">
          <ac:chgData name="Yashaswini Vijay" userId="S::yashaswiniv@infinite.com::45128cdd-4dff-4761-8ba8-de714894ef6a" providerId="AD" clId="Web-{44F3C771-ABE8-CE3A-191F-36774D7E9BD4}" dt="2023-11-23T16:08:27.390" v="56" actId="1076"/>
          <ac:spMkLst>
            <pc:docMk/>
            <pc:sldMk cId="1656881267" sldId="2147471496"/>
            <ac:spMk id="6" creationId="{27B8A6BE-3E34-D988-CBF5-D6444346B5D0}"/>
          </ac:spMkLst>
        </pc:spChg>
      </pc:sldChg>
      <pc:sldChg chg="addSp modSp">
        <pc:chgData name="Yashaswini Vijay" userId="S::yashaswiniv@infinite.com::45128cdd-4dff-4761-8ba8-de714894ef6a" providerId="AD" clId="Web-{44F3C771-ABE8-CE3A-191F-36774D7E9BD4}" dt="2023-11-23T16:09:44.035" v="73" actId="20577"/>
        <pc:sldMkLst>
          <pc:docMk/>
          <pc:sldMk cId="2568970203" sldId="2147471498"/>
        </pc:sldMkLst>
        <pc:spChg chg="add mod">
          <ac:chgData name="Yashaswini Vijay" userId="S::yashaswiniv@infinite.com::45128cdd-4dff-4761-8ba8-de714894ef6a" providerId="AD" clId="Web-{44F3C771-ABE8-CE3A-191F-36774D7E9BD4}" dt="2023-11-23T16:09:44.035" v="73" actId="20577"/>
          <ac:spMkLst>
            <pc:docMk/>
            <pc:sldMk cId="2568970203" sldId="2147471498"/>
            <ac:spMk id="2" creationId="{82C7F280-04BD-668F-D87B-636DB9959B21}"/>
          </ac:spMkLst>
        </pc:spChg>
        <pc:spChg chg="mod">
          <ac:chgData name="Yashaswini Vijay" userId="S::yashaswiniv@infinite.com::45128cdd-4dff-4761-8ba8-de714894ef6a" providerId="AD" clId="Web-{44F3C771-ABE8-CE3A-191F-36774D7E9BD4}" dt="2023-11-23T16:09:26.081" v="67" actId="20577"/>
          <ac:spMkLst>
            <pc:docMk/>
            <pc:sldMk cId="2568970203" sldId="2147471498"/>
            <ac:spMk id="4" creationId="{12DBAE2F-C437-6123-7DFD-A6CC20E20E67}"/>
          </ac:spMkLst>
        </pc:spChg>
      </pc:sldChg>
    </pc:docChg>
  </pc:docChgLst>
  <pc:docChgLst>
    <pc:chgData name="Yashaswini Vijay" userId="S::yashaswiniv@infinite.com::45128cdd-4dff-4761-8ba8-de714894ef6a" providerId="AD" clId="Web-{26AE9965-6B6E-21A1-1D63-BB00CE19AD6E}"/>
    <pc:docChg chg="addSld delSld modSld">
      <pc:chgData name="Yashaswini Vijay" userId="S::yashaswiniv@infinite.com::45128cdd-4dff-4761-8ba8-de714894ef6a" providerId="AD" clId="Web-{26AE9965-6B6E-21A1-1D63-BB00CE19AD6E}" dt="2023-11-23T19:57:07.867" v="528" actId="14100"/>
      <pc:docMkLst>
        <pc:docMk/>
      </pc:docMkLst>
      <pc:sldChg chg="modSp">
        <pc:chgData name="Yashaswini Vijay" userId="S::yashaswiniv@infinite.com::45128cdd-4dff-4761-8ba8-de714894ef6a" providerId="AD" clId="Web-{26AE9965-6B6E-21A1-1D63-BB00CE19AD6E}" dt="2023-11-23T19:19:48.615" v="237" actId="20577"/>
        <pc:sldMkLst>
          <pc:docMk/>
          <pc:sldMk cId="2913330351" sldId="2147471493"/>
        </pc:sldMkLst>
        <pc:spChg chg="mod">
          <ac:chgData name="Yashaswini Vijay" userId="S::yashaswiniv@infinite.com::45128cdd-4dff-4761-8ba8-de714894ef6a" providerId="AD" clId="Web-{26AE9965-6B6E-21A1-1D63-BB00CE19AD6E}" dt="2023-11-23T19:19:48.615" v="237" actId="20577"/>
          <ac:spMkLst>
            <pc:docMk/>
            <pc:sldMk cId="2913330351" sldId="2147471493"/>
            <ac:spMk id="4" creationId="{380153FF-FF74-DEE0-5552-30A622343460}"/>
          </ac:spMkLst>
        </pc:spChg>
      </pc:sldChg>
      <pc:sldChg chg="modSp">
        <pc:chgData name="Yashaswini Vijay" userId="S::yashaswiniv@infinite.com::45128cdd-4dff-4761-8ba8-de714894ef6a" providerId="AD" clId="Web-{26AE9965-6B6E-21A1-1D63-BB00CE19AD6E}" dt="2023-11-23T19:22:27.963" v="268" actId="20577"/>
        <pc:sldMkLst>
          <pc:docMk/>
          <pc:sldMk cId="851988003" sldId="2147471497"/>
        </pc:sldMkLst>
        <pc:spChg chg="mod">
          <ac:chgData name="Yashaswini Vijay" userId="S::yashaswiniv@infinite.com::45128cdd-4dff-4761-8ba8-de714894ef6a" providerId="AD" clId="Web-{26AE9965-6B6E-21A1-1D63-BB00CE19AD6E}" dt="2023-11-23T19:22:27.963" v="268" actId="20577"/>
          <ac:spMkLst>
            <pc:docMk/>
            <pc:sldMk cId="851988003" sldId="2147471497"/>
            <ac:spMk id="7" creationId="{3011A719-280D-CD09-557D-79388F83FD9A}"/>
          </ac:spMkLst>
        </pc:spChg>
      </pc:sldChg>
      <pc:sldChg chg="addSp delSp modSp">
        <pc:chgData name="Yashaswini Vijay" userId="S::yashaswiniv@infinite.com::45128cdd-4dff-4761-8ba8-de714894ef6a" providerId="AD" clId="Web-{26AE9965-6B6E-21A1-1D63-BB00CE19AD6E}" dt="2023-11-23T19:08:35.101" v="115" actId="14100"/>
        <pc:sldMkLst>
          <pc:docMk/>
          <pc:sldMk cId="2568970203" sldId="2147471498"/>
        </pc:sldMkLst>
        <pc:spChg chg="mod">
          <ac:chgData name="Yashaswini Vijay" userId="S::yashaswiniv@infinite.com::45128cdd-4dff-4761-8ba8-de714894ef6a" providerId="AD" clId="Web-{26AE9965-6B6E-21A1-1D63-BB00CE19AD6E}" dt="2023-11-23T18:17:43.552" v="66" actId="1076"/>
          <ac:spMkLst>
            <pc:docMk/>
            <pc:sldMk cId="2568970203" sldId="2147471498"/>
            <ac:spMk id="2" creationId="{82C7F280-04BD-668F-D87B-636DB9959B21}"/>
          </ac:spMkLst>
        </pc:spChg>
        <pc:picChg chg="add mod">
          <ac:chgData name="Yashaswini Vijay" userId="S::yashaswiniv@infinite.com::45128cdd-4dff-4761-8ba8-de714894ef6a" providerId="AD" clId="Web-{26AE9965-6B6E-21A1-1D63-BB00CE19AD6E}" dt="2023-11-23T19:08:35.101" v="115" actId="14100"/>
          <ac:picMkLst>
            <pc:docMk/>
            <pc:sldMk cId="2568970203" sldId="2147471498"/>
            <ac:picMk id="3" creationId="{51E5CA59-0A24-E30B-6977-68A7F06DD1C0}"/>
          </ac:picMkLst>
        </pc:picChg>
        <pc:picChg chg="del">
          <ac:chgData name="Yashaswini Vijay" userId="S::yashaswiniv@infinite.com::45128cdd-4dff-4761-8ba8-de714894ef6a" providerId="AD" clId="Web-{26AE9965-6B6E-21A1-1D63-BB00CE19AD6E}" dt="2023-11-23T18:15:34.613" v="56"/>
          <ac:picMkLst>
            <pc:docMk/>
            <pc:sldMk cId="2568970203" sldId="2147471498"/>
            <ac:picMk id="3" creationId="{B3DD1C0E-FD3C-D0BC-FEC9-711EA8AF9CDE}"/>
          </ac:picMkLst>
        </pc:picChg>
        <pc:picChg chg="add del mod">
          <ac:chgData name="Yashaswini Vijay" userId="S::yashaswiniv@infinite.com::45128cdd-4dff-4761-8ba8-de714894ef6a" providerId="AD" clId="Web-{26AE9965-6B6E-21A1-1D63-BB00CE19AD6E}" dt="2023-11-23T19:07:49.553" v="109"/>
          <ac:picMkLst>
            <pc:docMk/>
            <pc:sldMk cId="2568970203" sldId="2147471498"/>
            <ac:picMk id="5" creationId="{58B1163C-412B-4E5B-AA3C-D00DD1BF54F0}"/>
          </ac:picMkLst>
        </pc:picChg>
      </pc:sldChg>
      <pc:sldChg chg="addSp modSp new">
        <pc:chgData name="Yashaswini Vijay" userId="S::yashaswiniv@infinite.com::45128cdd-4dff-4761-8ba8-de714894ef6a" providerId="AD" clId="Web-{26AE9965-6B6E-21A1-1D63-BB00CE19AD6E}" dt="2023-11-23T19:35:09.057" v="395"/>
        <pc:sldMkLst>
          <pc:docMk/>
          <pc:sldMk cId="288228197" sldId="2147471501"/>
        </pc:sldMkLst>
        <pc:spChg chg="add mod">
          <ac:chgData name="Yashaswini Vijay" userId="S::yashaswiniv@infinite.com::45128cdd-4dff-4761-8ba8-de714894ef6a" providerId="AD" clId="Web-{26AE9965-6B6E-21A1-1D63-BB00CE19AD6E}" dt="2023-11-23T19:31:25.474" v="391" actId="1076"/>
          <ac:spMkLst>
            <pc:docMk/>
            <pc:sldMk cId="288228197" sldId="2147471501"/>
            <ac:spMk id="2" creationId="{44246DF1-5DFE-61B3-990C-73550120E316}"/>
          </ac:spMkLst>
        </pc:spChg>
        <pc:spChg chg="add mod">
          <ac:chgData name="Yashaswini Vijay" userId="S::yashaswiniv@infinite.com::45128cdd-4dff-4761-8ba8-de714894ef6a" providerId="AD" clId="Web-{26AE9965-6B6E-21A1-1D63-BB00CE19AD6E}" dt="2023-11-23T19:31:15.693" v="390" actId="1076"/>
          <ac:spMkLst>
            <pc:docMk/>
            <pc:sldMk cId="288228197" sldId="2147471501"/>
            <ac:spMk id="3" creationId="{1E4EA2AB-7758-2814-105A-23CAFACB7E06}"/>
          </ac:spMkLst>
        </pc:spChg>
        <pc:picChg chg="add">
          <ac:chgData name="Yashaswini Vijay" userId="S::yashaswiniv@infinite.com::45128cdd-4dff-4761-8ba8-de714894ef6a" providerId="AD" clId="Web-{26AE9965-6B6E-21A1-1D63-BB00CE19AD6E}" dt="2023-11-23T19:35:09.057" v="395"/>
          <ac:picMkLst>
            <pc:docMk/>
            <pc:sldMk cId="288228197" sldId="2147471501"/>
            <ac:picMk id="5" creationId="{9E387678-F550-1C01-22A7-9832BFF11428}"/>
          </ac:picMkLst>
        </pc:picChg>
      </pc:sldChg>
      <pc:sldChg chg="addSp delSp modSp new mod setBg">
        <pc:chgData name="Yashaswini Vijay" userId="S::yashaswiniv@infinite.com::45128cdd-4dff-4761-8ba8-de714894ef6a" providerId="AD" clId="Web-{26AE9965-6B6E-21A1-1D63-BB00CE19AD6E}" dt="2023-11-23T19:35:38.714" v="401"/>
        <pc:sldMkLst>
          <pc:docMk/>
          <pc:sldMk cId="2361830715" sldId="2147471502"/>
        </pc:sldMkLst>
        <pc:spChg chg="add mod">
          <ac:chgData name="Yashaswini Vijay" userId="S::yashaswiniv@infinite.com::45128cdd-4dff-4761-8ba8-de714894ef6a" providerId="AD" clId="Web-{26AE9965-6B6E-21A1-1D63-BB00CE19AD6E}" dt="2023-11-23T19:35:28.558" v="398"/>
          <ac:spMkLst>
            <pc:docMk/>
            <pc:sldMk cId="2361830715" sldId="2147471502"/>
            <ac:spMk id="2" creationId="{C00B640C-2310-96C2-D08A-52547867CCE9}"/>
          </ac:spMkLst>
        </pc:spChg>
        <pc:spChg chg="add del mod">
          <ac:chgData name="Yashaswini Vijay" userId="S::yashaswiniv@infinite.com::45128cdd-4dff-4761-8ba8-de714894ef6a" providerId="AD" clId="Web-{26AE9965-6B6E-21A1-1D63-BB00CE19AD6E}" dt="2023-11-23T19:13:26.513" v="144"/>
          <ac:spMkLst>
            <pc:docMk/>
            <pc:sldMk cId="2361830715" sldId="2147471502"/>
            <ac:spMk id="3" creationId="{30ECC0BD-36A7-F54D-C97C-4D1A048DAABA}"/>
          </ac:spMkLst>
        </pc:spChg>
        <pc:spChg chg="add mod ord">
          <ac:chgData name="Yashaswini Vijay" userId="S::yashaswiniv@infinite.com::45128cdd-4dff-4761-8ba8-de714894ef6a" providerId="AD" clId="Web-{26AE9965-6B6E-21A1-1D63-BB00CE19AD6E}" dt="2023-11-23T19:35:28.558" v="398"/>
          <ac:spMkLst>
            <pc:docMk/>
            <pc:sldMk cId="2361830715" sldId="2147471502"/>
            <ac:spMk id="4" creationId="{F6D3BD92-1106-EBDA-6CA2-0FE21CE98A99}"/>
          </ac:spMkLst>
        </pc:spChg>
        <pc:spChg chg="add del">
          <ac:chgData name="Yashaswini Vijay" userId="S::yashaswiniv@infinite.com::45128cdd-4dff-4761-8ba8-de714894ef6a" providerId="AD" clId="Web-{26AE9965-6B6E-21A1-1D63-BB00CE19AD6E}" dt="2023-11-23T19:13:16.232" v="140"/>
          <ac:spMkLst>
            <pc:docMk/>
            <pc:sldMk cId="2361830715" sldId="2147471502"/>
            <ac:spMk id="16" creationId="{E03BF673-8C68-4092-BF1B-53C57EFEC21F}"/>
          </ac:spMkLst>
        </pc:spChg>
        <pc:spChg chg="add del">
          <ac:chgData name="Yashaswini Vijay" userId="S::yashaswiniv@infinite.com::45128cdd-4dff-4761-8ba8-de714894ef6a" providerId="AD" clId="Web-{26AE9965-6B6E-21A1-1D63-BB00CE19AD6E}" dt="2023-11-23T19:13:16.232" v="140"/>
          <ac:spMkLst>
            <pc:docMk/>
            <pc:sldMk cId="2361830715" sldId="2147471502"/>
            <ac:spMk id="18" creationId="{B1BDB70B-F0E6-4867-818F-C582494FB6D6}"/>
          </ac:spMkLst>
        </pc:spChg>
        <pc:spChg chg="add del">
          <ac:chgData name="Yashaswini Vijay" userId="S::yashaswiniv@infinite.com::45128cdd-4dff-4761-8ba8-de714894ef6a" providerId="AD" clId="Web-{26AE9965-6B6E-21A1-1D63-BB00CE19AD6E}" dt="2023-11-23T19:13:26.232" v="142"/>
          <ac:spMkLst>
            <pc:docMk/>
            <pc:sldMk cId="2361830715" sldId="2147471502"/>
            <ac:spMk id="22" creationId="{F61C5C86-C785-4B92-9F2D-133B8B8C24F5}"/>
          </ac:spMkLst>
        </pc:spChg>
        <pc:spChg chg="add del">
          <ac:chgData name="Yashaswini Vijay" userId="S::yashaswiniv@infinite.com::45128cdd-4dff-4761-8ba8-de714894ef6a" providerId="AD" clId="Web-{26AE9965-6B6E-21A1-1D63-BB00CE19AD6E}" dt="2023-11-23T19:13:26.232" v="142"/>
          <ac:spMkLst>
            <pc:docMk/>
            <pc:sldMk cId="2361830715" sldId="2147471502"/>
            <ac:spMk id="24" creationId="{954D0BF9-002C-4D3A-A222-C166094A5D1D}"/>
          </ac:spMkLst>
        </pc:spChg>
        <pc:spChg chg="add del">
          <ac:chgData name="Yashaswini Vijay" userId="S::yashaswiniv@infinite.com::45128cdd-4dff-4761-8ba8-de714894ef6a" providerId="AD" clId="Web-{26AE9965-6B6E-21A1-1D63-BB00CE19AD6E}" dt="2023-11-23T19:13:26.232" v="142"/>
          <ac:spMkLst>
            <pc:docMk/>
            <pc:sldMk cId="2361830715" sldId="2147471502"/>
            <ac:spMk id="26" creationId="{6080EB6E-D69F-43B1-91EC-75C303342580}"/>
          </ac:spMkLst>
        </pc:spChg>
        <pc:spChg chg="add del">
          <ac:chgData name="Yashaswini Vijay" userId="S::yashaswiniv@infinite.com::45128cdd-4dff-4761-8ba8-de714894ef6a" providerId="AD" clId="Web-{26AE9965-6B6E-21A1-1D63-BB00CE19AD6E}" dt="2023-11-23T19:13:26.232" v="142"/>
          <ac:spMkLst>
            <pc:docMk/>
            <pc:sldMk cId="2361830715" sldId="2147471502"/>
            <ac:spMk id="28" creationId="{21BA816A-EE68-4A96-BA05-73303B2F4FE7}"/>
          </ac:spMkLst>
        </pc:spChg>
        <pc:spChg chg="add del">
          <ac:chgData name="Yashaswini Vijay" userId="S::yashaswiniv@infinite.com::45128cdd-4dff-4761-8ba8-de714894ef6a" providerId="AD" clId="Web-{26AE9965-6B6E-21A1-1D63-BB00CE19AD6E}" dt="2023-11-23T19:13:26.232" v="142"/>
          <ac:spMkLst>
            <pc:docMk/>
            <pc:sldMk cId="2361830715" sldId="2147471502"/>
            <ac:spMk id="30" creationId="{22A94CDB-5D63-4C75-9CB6-6C18CDF372F0}"/>
          </ac:spMkLst>
        </pc:spChg>
        <pc:spChg chg="add del">
          <ac:chgData name="Yashaswini Vijay" userId="S::yashaswiniv@infinite.com::45128cdd-4dff-4761-8ba8-de714894ef6a" providerId="AD" clId="Web-{26AE9965-6B6E-21A1-1D63-BB00CE19AD6E}" dt="2023-11-23T19:13:26.232" v="142"/>
          <ac:spMkLst>
            <pc:docMk/>
            <pc:sldMk cId="2361830715" sldId="2147471502"/>
            <ac:spMk id="31" creationId="{24DFAAE7-061D-4086-99EC-872CB305082A}"/>
          </ac:spMkLst>
        </pc:spChg>
        <pc:spChg chg="add del">
          <ac:chgData name="Yashaswini Vijay" userId="S::yashaswiniv@infinite.com::45128cdd-4dff-4761-8ba8-de714894ef6a" providerId="AD" clId="Web-{26AE9965-6B6E-21A1-1D63-BB00CE19AD6E}" dt="2023-11-23T19:13:26.232" v="142"/>
          <ac:spMkLst>
            <pc:docMk/>
            <pc:sldMk cId="2361830715" sldId="2147471502"/>
            <ac:spMk id="32" creationId="{E7570099-A243-48DD-9EAE-36F4AC095B94}"/>
          </ac:spMkLst>
        </pc:spChg>
        <pc:spChg chg="add del">
          <ac:chgData name="Yashaswini Vijay" userId="S::yashaswiniv@infinite.com::45128cdd-4dff-4761-8ba8-de714894ef6a" providerId="AD" clId="Web-{26AE9965-6B6E-21A1-1D63-BB00CE19AD6E}" dt="2023-11-23T19:13:26.232" v="142"/>
          <ac:spMkLst>
            <pc:docMk/>
            <pc:sldMk cId="2361830715" sldId="2147471502"/>
            <ac:spMk id="33" creationId="{45E4A74B-6514-424A-ADFA-C232FA6B9018}"/>
          </ac:spMkLst>
        </pc:spChg>
        <pc:grpChg chg="add del">
          <ac:chgData name="Yashaswini Vijay" userId="S::yashaswiniv@infinite.com::45128cdd-4dff-4761-8ba8-de714894ef6a" providerId="AD" clId="Web-{26AE9965-6B6E-21A1-1D63-BB00CE19AD6E}" dt="2023-11-23T19:13:16.232" v="140"/>
          <ac:grpSpMkLst>
            <pc:docMk/>
            <pc:sldMk cId="2361830715" sldId="2147471502"/>
            <ac:grpSpMk id="8" creationId="{3F1527C3-06F4-4F4D-B364-8E97266450C5}"/>
          </ac:grpSpMkLst>
        </pc:grpChg>
        <pc:grpChg chg="add del">
          <ac:chgData name="Yashaswini Vijay" userId="S::yashaswiniv@infinite.com::45128cdd-4dff-4761-8ba8-de714894ef6a" providerId="AD" clId="Web-{26AE9965-6B6E-21A1-1D63-BB00CE19AD6E}" dt="2023-11-23T19:35:28.558" v="398"/>
          <ac:grpSpMkLst>
            <pc:docMk/>
            <pc:sldMk cId="2361830715" sldId="2147471502"/>
            <ac:grpSpMk id="11" creationId="{15FF890B-3CE7-403A-AECE-2DE04FC7AF80}"/>
          </ac:grpSpMkLst>
        </pc:grpChg>
        <pc:grpChg chg="add del">
          <ac:chgData name="Yashaswini Vijay" userId="S::yashaswiniv@infinite.com::45128cdd-4dff-4761-8ba8-de714894ef6a" providerId="AD" clId="Web-{26AE9965-6B6E-21A1-1D63-BB00CE19AD6E}" dt="2023-11-23T19:13:16.232" v="140"/>
          <ac:grpSpMkLst>
            <pc:docMk/>
            <pc:sldMk cId="2361830715" sldId="2147471502"/>
            <ac:grpSpMk id="20" creationId="{1E52C707-F508-47B5-8864-8CC3EE0F030B}"/>
          </ac:grpSpMkLst>
        </pc:grpChg>
        <pc:grpChg chg="add del">
          <ac:chgData name="Yashaswini Vijay" userId="S::yashaswiniv@infinite.com::45128cdd-4dff-4761-8ba8-de714894ef6a" providerId="AD" clId="Web-{26AE9965-6B6E-21A1-1D63-BB00CE19AD6E}" dt="2023-11-23T19:13:26.232" v="142"/>
          <ac:grpSpMkLst>
            <pc:docMk/>
            <pc:sldMk cId="2361830715" sldId="2147471502"/>
            <ac:grpSpMk id="29" creationId="{3F1527C3-06F4-4F4D-B364-8E97266450C5}"/>
          </ac:grpSpMkLst>
        </pc:grpChg>
        <pc:picChg chg="add del mod">
          <ac:chgData name="Yashaswini Vijay" userId="S::yashaswiniv@infinite.com::45128cdd-4dff-4761-8ba8-de714894ef6a" providerId="AD" clId="Web-{26AE9965-6B6E-21A1-1D63-BB00CE19AD6E}" dt="2023-11-23T19:35:28.823" v="399"/>
          <ac:picMkLst>
            <pc:docMk/>
            <pc:sldMk cId="2361830715" sldId="2147471502"/>
            <ac:picMk id="6" creationId="{65908706-4C2C-FEE1-C289-5FB8964EB7C6}"/>
          </ac:picMkLst>
        </pc:picChg>
        <pc:picChg chg="add">
          <ac:chgData name="Yashaswini Vijay" userId="S::yashaswiniv@infinite.com::45128cdd-4dff-4761-8ba8-de714894ef6a" providerId="AD" clId="Web-{26AE9965-6B6E-21A1-1D63-BB00CE19AD6E}" dt="2023-11-23T19:35:38.714" v="401"/>
          <ac:picMkLst>
            <pc:docMk/>
            <pc:sldMk cId="2361830715" sldId="2147471502"/>
            <ac:picMk id="19" creationId="{2FD3418D-FDFB-5449-3504-432CD30AE9FD}"/>
          </ac:picMkLst>
        </pc:picChg>
      </pc:sldChg>
      <pc:sldChg chg="addSp delSp modSp new">
        <pc:chgData name="Yashaswini Vijay" userId="S::yashaswiniv@infinite.com::45128cdd-4dff-4761-8ba8-de714894ef6a" providerId="AD" clId="Web-{26AE9965-6B6E-21A1-1D63-BB00CE19AD6E}" dt="2023-11-23T19:36:43.497" v="402" actId="14100"/>
        <pc:sldMkLst>
          <pc:docMk/>
          <pc:sldMk cId="381098951" sldId="2147471503"/>
        </pc:sldMkLst>
        <pc:spChg chg="add mod">
          <ac:chgData name="Yashaswini Vijay" userId="S::yashaswiniv@infinite.com::45128cdd-4dff-4761-8ba8-de714894ef6a" providerId="AD" clId="Web-{26AE9965-6B6E-21A1-1D63-BB00CE19AD6E}" dt="2023-11-23T19:04:50.346" v="91" actId="1076"/>
          <ac:spMkLst>
            <pc:docMk/>
            <pc:sldMk cId="381098951" sldId="2147471503"/>
            <ac:spMk id="2" creationId="{7EE3612F-EA5D-6E74-A300-6E3ABC1B7982}"/>
          </ac:spMkLst>
        </pc:spChg>
        <pc:picChg chg="add del mod">
          <ac:chgData name="Yashaswini Vijay" userId="S::yashaswiniv@infinite.com::45128cdd-4dff-4761-8ba8-de714894ef6a" providerId="AD" clId="Web-{26AE9965-6B6E-21A1-1D63-BB00CE19AD6E}" dt="2023-11-23T19:05:46.488" v="101"/>
          <ac:picMkLst>
            <pc:docMk/>
            <pc:sldMk cId="381098951" sldId="2147471503"/>
            <ac:picMk id="3" creationId="{DC612F01-2121-E581-F2A9-CA2E9A31699D}"/>
          </ac:picMkLst>
        </pc:picChg>
        <pc:picChg chg="add mod">
          <ac:chgData name="Yashaswini Vijay" userId="S::yashaswiniv@infinite.com::45128cdd-4dff-4761-8ba8-de714894ef6a" providerId="AD" clId="Web-{26AE9965-6B6E-21A1-1D63-BB00CE19AD6E}" dt="2023-11-23T19:06:33.301" v="108" actId="14100"/>
          <ac:picMkLst>
            <pc:docMk/>
            <pc:sldMk cId="381098951" sldId="2147471503"/>
            <ac:picMk id="4" creationId="{E92C3C9A-5D53-27B5-0778-9BFC891C1DB3}"/>
          </ac:picMkLst>
        </pc:picChg>
        <pc:picChg chg="add mod">
          <ac:chgData name="Yashaswini Vijay" userId="S::yashaswiniv@infinite.com::45128cdd-4dff-4761-8ba8-de714894ef6a" providerId="AD" clId="Web-{26AE9965-6B6E-21A1-1D63-BB00CE19AD6E}" dt="2023-11-23T19:36:43.497" v="402" actId="14100"/>
          <ac:picMkLst>
            <pc:docMk/>
            <pc:sldMk cId="381098951" sldId="2147471503"/>
            <ac:picMk id="6" creationId="{F1DB0EF1-BB61-80BC-64EF-B5EFA05E24ED}"/>
          </ac:picMkLst>
        </pc:picChg>
      </pc:sldChg>
      <pc:sldChg chg="addSp modSp new">
        <pc:chgData name="Yashaswini Vijay" userId="S::yashaswiniv@infinite.com::45128cdd-4dff-4761-8ba8-de714894ef6a" providerId="AD" clId="Web-{26AE9965-6B6E-21A1-1D63-BB00CE19AD6E}" dt="2023-11-23T19:56:38.976" v="524" actId="14100"/>
        <pc:sldMkLst>
          <pc:docMk/>
          <pc:sldMk cId="4261490160" sldId="2147471504"/>
        </pc:sldMkLst>
        <pc:spChg chg="add mod">
          <ac:chgData name="Yashaswini Vijay" userId="S::yashaswiniv@infinite.com::45128cdd-4dff-4761-8ba8-de714894ef6a" providerId="AD" clId="Web-{26AE9965-6B6E-21A1-1D63-BB00CE19AD6E}" dt="2023-11-23T19:13:38.545" v="146" actId="1076"/>
          <ac:spMkLst>
            <pc:docMk/>
            <pc:sldMk cId="4261490160" sldId="2147471504"/>
            <ac:spMk id="2" creationId="{C2B8A38A-6503-AA37-F78D-3B3A0B506EFD}"/>
          </ac:spMkLst>
        </pc:spChg>
        <pc:spChg chg="add mod">
          <ac:chgData name="Yashaswini Vijay" userId="S::yashaswiniv@infinite.com::45128cdd-4dff-4761-8ba8-de714894ef6a" providerId="AD" clId="Web-{26AE9965-6B6E-21A1-1D63-BB00CE19AD6E}" dt="2023-11-23T19:56:32.788" v="522" actId="1076"/>
          <ac:spMkLst>
            <pc:docMk/>
            <pc:sldMk cId="4261490160" sldId="2147471504"/>
            <ac:spMk id="6" creationId="{E6FD191E-6DE5-34B4-7797-913D47CEB390}"/>
          </ac:spMkLst>
        </pc:spChg>
        <pc:picChg chg="add mod">
          <ac:chgData name="Yashaswini Vijay" userId="S::yashaswiniv@infinite.com::45128cdd-4dff-4761-8ba8-de714894ef6a" providerId="AD" clId="Web-{26AE9965-6B6E-21A1-1D63-BB00CE19AD6E}" dt="2023-11-23T19:42:42.895" v="433" actId="1076"/>
          <ac:picMkLst>
            <pc:docMk/>
            <pc:sldMk cId="4261490160" sldId="2147471504"/>
            <ac:picMk id="4" creationId="{CC59736D-9470-55E8-AE34-15AABFE50C29}"/>
          </ac:picMkLst>
        </pc:picChg>
        <pc:picChg chg="add mod">
          <ac:chgData name="Yashaswini Vijay" userId="S::yashaswiniv@infinite.com::45128cdd-4dff-4761-8ba8-de714894ef6a" providerId="AD" clId="Web-{26AE9965-6B6E-21A1-1D63-BB00CE19AD6E}" dt="2023-11-23T19:56:38.976" v="524" actId="14100"/>
          <ac:picMkLst>
            <pc:docMk/>
            <pc:sldMk cId="4261490160" sldId="2147471504"/>
            <ac:picMk id="5" creationId="{A2CFD7DB-7267-5739-EBD8-E0943848C10A}"/>
          </ac:picMkLst>
        </pc:picChg>
      </pc:sldChg>
      <pc:sldChg chg="addSp modSp new">
        <pc:chgData name="Yashaswini Vijay" userId="S::yashaswiniv@infinite.com::45128cdd-4dff-4761-8ba8-de714894ef6a" providerId="AD" clId="Web-{26AE9965-6B6E-21A1-1D63-BB00CE19AD6E}" dt="2023-11-23T19:39:13.469" v="419"/>
        <pc:sldMkLst>
          <pc:docMk/>
          <pc:sldMk cId="1376665032" sldId="2147471505"/>
        </pc:sldMkLst>
        <pc:spChg chg="add mod">
          <ac:chgData name="Yashaswini Vijay" userId="S::yashaswiniv@infinite.com::45128cdd-4dff-4761-8ba8-de714894ef6a" providerId="AD" clId="Web-{26AE9965-6B6E-21A1-1D63-BB00CE19AD6E}" dt="2023-11-23T19:38:47.515" v="418" actId="1076"/>
          <ac:spMkLst>
            <pc:docMk/>
            <pc:sldMk cId="1376665032" sldId="2147471505"/>
            <ac:spMk id="2" creationId="{99356DF2-504A-877E-3B82-DE24D2C95C01}"/>
          </ac:spMkLst>
        </pc:spChg>
        <pc:picChg chg="add">
          <ac:chgData name="Yashaswini Vijay" userId="S::yashaswiniv@infinite.com::45128cdd-4dff-4761-8ba8-de714894ef6a" providerId="AD" clId="Web-{26AE9965-6B6E-21A1-1D63-BB00CE19AD6E}" dt="2023-11-23T19:39:13.469" v="419"/>
          <ac:picMkLst>
            <pc:docMk/>
            <pc:sldMk cId="1376665032" sldId="2147471505"/>
            <ac:picMk id="4" creationId="{E8F4DE3D-E5A7-60C0-D4FC-519951F43EB4}"/>
          </ac:picMkLst>
        </pc:picChg>
      </pc:sldChg>
      <pc:sldChg chg="add del replId">
        <pc:chgData name="Yashaswini Vijay" userId="S::yashaswiniv@infinite.com::45128cdd-4dff-4761-8ba8-de714894ef6a" providerId="AD" clId="Web-{26AE9965-6B6E-21A1-1D63-BB00CE19AD6E}" dt="2023-11-23T19:37:38.186" v="403"/>
        <pc:sldMkLst>
          <pc:docMk/>
          <pc:sldMk cId="3706380694" sldId="2147471505"/>
        </pc:sldMkLst>
      </pc:sldChg>
      <pc:sldChg chg="addSp delSp modSp new">
        <pc:chgData name="Yashaswini Vijay" userId="S::yashaswiniv@infinite.com::45128cdd-4dff-4761-8ba8-de714894ef6a" providerId="AD" clId="Web-{26AE9965-6B6E-21A1-1D63-BB00CE19AD6E}" dt="2023-11-23T19:57:07.867" v="528" actId="14100"/>
        <pc:sldMkLst>
          <pc:docMk/>
          <pc:sldMk cId="51038694" sldId="2147471506"/>
        </pc:sldMkLst>
        <pc:spChg chg="add mod">
          <ac:chgData name="Yashaswini Vijay" userId="S::yashaswiniv@infinite.com::45128cdd-4dff-4761-8ba8-de714894ef6a" providerId="AD" clId="Web-{26AE9965-6B6E-21A1-1D63-BB00CE19AD6E}" dt="2023-11-23T19:56:13.335" v="519" actId="1076"/>
          <ac:spMkLst>
            <pc:docMk/>
            <pc:sldMk cId="51038694" sldId="2147471506"/>
            <ac:spMk id="6" creationId="{500B8528-256B-242D-F165-3C9D8B41900D}"/>
          </ac:spMkLst>
        </pc:spChg>
        <pc:picChg chg="add mod">
          <ac:chgData name="Yashaswini Vijay" userId="S::yashaswiniv@infinite.com::45128cdd-4dff-4761-8ba8-de714894ef6a" providerId="AD" clId="Web-{26AE9965-6B6E-21A1-1D63-BB00CE19AD6E}" dt="2023-11-23T19:57:02.602" v="527" actId="14100"/>
          <ac:picMkLst>
            <pc:docMk/>
            <pc:sldMk cId="51038694" sldId="2147471506"/>
            <ac:picMk id="2" creationId="{8E35F2D9-344F-4D2D-F47B-FFAAFF2DF312}"/>
          </ac:picMkLst>
        </pc:picChg>
        <pc:picChg chg="add mod">
          <ac:chgData name="Yashaswini Vijay" userId="S::yashaswiniv@infinite.com::45128cdd-4dff-4761-8ba8-de714894ef6a" providerId="AD" clId="Web-{26AE9965-6B6E-21A1-1D63-BB00CE19AD6E}" dt="2023-11-23T19:57:07.867" v="528" actId="14100"/>
          <ac:picMkLst>
            <pc:docMk/>
            <pc:sldMk cId="51038694" sldId="2147471506"/>
            <ac:picMk id="3" creationId="{74F1DFA2-B22F-B8A7-CD82-9E53B09A8C3F}"/>
          </ac:picMkLst>
        </pc:picChg>
        <pc:picChg chg="add del mod">
          <ac:chgData name="Yashaswini Vijay" userId="S::yashaswiniv@infinite.com::45128cdd-4dff-4761-8ba8-de714894ef6a" providerId="AD" clId="Web-{26AE9965-6B6E-21A1-1D63-BB00CE19AD6E}" dt="2023-11-23T19:51:03.625" v="457"/>
          <ac:picMkLst>
            <pc:docMk/>
            <pc:sldMk cId="51038694" sldId="2147471506"/>
            <ac:picMk id="4" creationId="{DF0EB6EE-4400-06B1-CCAC-66DD455C3359}"/>
          </ac:picMkLst>
        </pc:picChg>
        <pc:picChg chg="add mod">
          <ac:chgData name="Yashaswini Vijay" userId="S::yashaswiniv@infinite.com::45128cdd-4dff-4761-8ba8-de714894ef6a" providerId="AD" clId="Web-{26AE9965-6B6E-21A1-1D63-BB00CE19AD6E}" dt="2023-11-23T19:56:55.601" v="526" actId="14100"/>
          <ac:picMkLst>
            <pc:docMk/>
            <pc:sldMk cId="51038694" sldId="2147471506"/>
            <ac:picMk id="5" creationId="{97A759EE-5DEA-8F3A-C74E-3EBEE88275FF}"/>
          </ac:picMkLst>
        </pc:picChg>
      </pc:sldChg>
    </pc:docChg>
  </pc:docChgLst>
  <pc:docChgLst>
    <pc:chgData name="Guest User" userId="S::urn:spo:anon#eb2623fe29e76721fb8f664a2d2313736f02853090b0c7dfb41806321deb05de::" providerId="AD" clId="Web-{95CA02FE-8AF6-2067-6AFD-50DE59E3A58A}"/>
    <pc:docChg chg="addSld delSld">
      <pc:chgData name="Guest User" userId="S::urn:spo:anon#eb2623fe29e76721fb8f664a2d2313736f02853090b0c7dfb41806321deb05de::" providerId="AD" clId="Web-{95CA02FE-8AF6-2067-6AFD-50DE59E3A58A}" dt="2023-11-23T08:58:03.255" v="2"/>
      <pc:docMkLst>
        <pc:docMk/>
      </pc:docMkLst>
      <pc:sldChg chg="del">
        <pc:chgData name="Guest User" userId="S::urn:spo:anon#eb2623fe29e76721fb8f664a2d2313736f02853090b0c7dfb41806321deb05de::" providerId="AD" clId="Web-{95CA02FE-8AF6-2067-6AFD-50DE59E3A58A}" dt="2023-11-23T08:58:03.255" v="2"/>
        <pc:sldMkLst>
          <pc:docMk/>
          <pc:sldMk cId="2274996503" sldId="2147471490"/>
        </pc:sldMkLst>
      </pc:sldChg>
      <pc:sldChg chg="del">
        <pc:chgData name="Guest User" userId="S::urn:spo:anon#eb2623fe29e76721fb8f664a2d2313736f02853090b0c7dfb41806321deb05de::" providerId="AD" clId="Web-{95CA02FE-8AF6-2067-6AFD-50DE59E3A58A}" dt="2023-11-23T08:57:56.958" v="1"/>
        <pc:sldMkLst>
          <pc:docMk/>
          <pc:sldMk cId="2580820459" sldId="2147471491"/>
        </pc:sldMkLst>
      </pc:sldChg>
      <pc:sldChg chg="new">
        <pc:chgData name="Guest User" userId="S::urn:spo:anon#eb2623fe29e76721fb8f664a2d2313736f02853090b0c7dfb41806321deb05de::" providerId="AD" clId="Web-{95CA02FE-8AF6-2067-6AFD-50DE59E3A58A}" dt="2023-11-23T08:57:50.099" v="0"/>
        <pc:sldMkLst>
          <pc:docMk/>
          <pc:sldMk cId="1524751003" sldId="21474714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974A89-AE11-4DFD-817F-702410A6D4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ADC05-AC10-4523-86D1-012072EB4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7B4B-793D-4C02-8E84-5273FB7161E8}" type="datetime1">
              <a:rPr lang="en-US" smtClean="0"/>
              <a:t>11/23/2023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015AA-229F-40D8-AC97-7C7CC05E70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61413"/>
            <a:ext cx="30384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DD8A3-A97D-4C90-9B45-06B60C02F3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761413"/>
            <a:ext cx="30384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D8207-561E-495C-B566-03A7FBABC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7011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1169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E9CF5CAD-4E0F-49CB-8C45-300790246731}" type="datetime1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693738"/>
            <a:ext cx="614362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381103"/>
            <a:ext cx="5608320" cy="4150519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60606"/>
            <a:ext cx="3037840" cy="461169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AD00007D-8AC9-2447-8F91-CE766F2DD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311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10664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3732">
                <a:solidFill>
                  <a:schemeClr val="tx1"/>
                </a:solidFill>
              </a:defRPr>
            </a:lvl1pPr>
            <a:lvl2pPr marL="812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0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2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5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8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1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4266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844"/>
            </a:lvl2pPr>
            <a:lvl3pPr marL="1625163" indent="0">
              <a:buNone/>
              <a:defRPr sz="2844"/>
            </a:lvl3pPr>
            <a:lvl4pPr marL="2437745" indent="0">
              <a:buNone/>
              <a:defRPr sz="2844"/>
            </a:lvl4pPr>
            <a:lvl5pPr marL="3250326" indent="0">
              <a:buNone/>
              <a:defRPr sz="2844"/>
            </a:lvl5pPr>
            <a:lvl6pPr marL="4062908" indent="0">
              <a:buNone/>
              <a:defRPr sz="2844"/>
            </a:lvl6pPr>
            <a:lvl7pPr marL="4875489" indent="0">
              <a:buNone/>
              <a:defRPr sz="2844"/>
            </a:lvl7pPr>
            <a:lvl8pPr marL="5688071" indent="0">
              <a:buNone/>
              <a:defRPr sz="2844"/>
            </a:lvl8pPr>
            <a:lvl9pPr marL="6500652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5687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5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162518" tIns="81259" rIns="162518" bIns="8125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18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162518" tIns="81259" rIns="162518" bIns="8125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18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568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3199"/>
            </a:lvl1pPr>
            <a:lvl2pPr marL="812582" indent="0">
              <a:buFontTx/>
              <a:buNone/>
              <a:defRPr/>
            </a:lvl2pPr>
            <a:lvl3pPr marL="1625163" indent="0">
              <a:buFontTx/>
              <a:buNone/>
              <a:defRPr/>
            </a:lvl3pPr>
            <a:lvl4pPr marL="2437745" indent="0">
              <a:buFontTx/>
              <a:buNone/>
              <a:defRPr/>
            </a:lvl4pPr>
            <a:lvl5pPr marL="325032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5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6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5687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555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162518" tIns="81259" rIns="162518" bIns="8125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18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162518" tIns="81259" rIns="162518" bIns="8125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18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568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426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3199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9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97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3199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49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71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53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445" y="339510"/>
            <a:ext cx="11570183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398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0406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91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6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77B222C-E918-3A2A-0651-D55C65241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114" y="149474"/>
            <a:ext cx="11300973" cy="813819"/>
          </a:xfrm>
          <a:prstGeom prst="rect">
            <a:avLst/>
          </a:prstGeom>
        </p:spPr>
        <p:txBody>
          <a:bodyPr/>
          <a:lstStyle>
            <a:lvl1pPr>
              <a:defRPr sz="2798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884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1;p32">
            <a:extLst>
              <a:ext uri="{FF2B5EF4-FFF2-40B4-BE49-F238E27FC236}">
                <a16:creationId xmlns:a16="http://schemas.microsoft.com/office/drawing/2014/main" id="{DC4C94AA-EEDF-E5D6-9811-5975A63DA26F}"/>
              </a:ext>
            </a:extLst>
          </p:cNvPr>
          <p:cNvGrpSpPr/>
          <p:nvPr userDrawn="1"/>
        </p:nvGrpSpPr>
        <p:grpSpPr>
          <a:xfrm flipH="1">
            <a:off x="1" y="3"/>
            <a:ext cx="12188825" cy="6857999"/>
            <a:chOff x="-1" y="0"/>
            <a:chExt cx="12192001" cy="6858000"/>
          </a:xfrm>
        </p:grpSpPr>
        <p:sp>
          <p:nvSpPr>
            <p:cNvPr id="4" name="Google Shape;112;p32">
              <a:extLst>
                <a:ext uri="{FF2B5EF4-FFF2-40B4-BE49-F238E27FC236}">
                  <a16:creationId xmlns:a16="http://schemas.microsoft.com/office/drawing/2014/main" id="{F9ADE4CF-6ADE-38C9-BA8B-CF37D4182A5F}"/>
                </a:ext>
              </a:extLst>
            </p:cNvPr>
            <p:cNvSpPr/>
            <p:nvPr/>
          </p:nvSpPr>
          <p:spPr>
            <a:xfrm>
              <a:off x="0" y="0"/>
              <a:ext cx="5896634" cy="6857999"/>
            </a:xfrm>
            <a:custGeom>
              <a:avLst/>
              <a:gdLst/>
              <a:ahLst/>
              <a:cxnLst/>
              <a:rect l="l" t="t" r="r" b="b"/>
              <a:pathLst>
                <a:path w="5896634" h="6857999" extrusionOk="0">
                  <a:moveTo>
                    <a:pt x="0" y="0"/>
                  </a:moveTo>
                  <a:lnTo>
                    <a:pt x="3531045" y="0"/>
                  </a:lnTo>
                  <a:lnTo>
                    <a:pt x="5584000" y="2052956"/>
                  </a:lnTo>
                  <a:cubicBezTo>
                    <a:pt x="6000846" y="2469801"/>
                    <a:pt x="6000846" y="3145640"/>
                    <a:pt x="5584000" y="3562487"/>
                  </a:cubicBezTo>
                  <a:lnTo>
                    <a:pt x="2288488" y="6857999"/>
                  </a:lnTo>
                  <a:lnTo>
                    <a:pt x="0" y="685799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8E2F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13;p32">
              <a:extLst>
                <a:ext uri="{FF2B5EF4-FFF2-40B4-BE49-F238E27FC236}">
                  <a16:creationId xmlns:a16="http://schemas.microsoft.com/office/drawing/2014/main" id="{E329D322-6E22-6D60-E69D-D74420EB2DC0}"/>
                </a:ext>
              </a:extLst>
            </p:cNvPr>
            <p:cNvSpPr/>
            <p:nvPr/>
          </p:nvSpPr>
          <p:spPr>
            <a:xfrm rot="10800000">
              <a:off x="-1" y="0"/>
              <a:ext cx="12192001" cy="6858000"/>
            </a:xfrm>
            <a:custGeom>
              <a:avLst/>
              <a:gdLst/>
              <a:ahLst/>
              <a:cxnLst/>
              <a:rect l="l" t="t" r="r" b="b"/>
              <a:pathLst>
                <a:path w="3585029" h="6858000" extrusionOk="0">
                  <a:moveTo>
                    <a:pt x="2333173" y="0"/>
                  </a:moveTo>
                  <a:lnTo>
                    <a:pt x="3585029" y="0"/>
                  </a:lnTo>
                  <a:lnTo>
                    <a:pt x="1251856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8E2F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461FF6-B742-D70B-71DB-ACBF635EE3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114" y="149474"/>
            <a:ext cx="11300973" cy="813819"/>
          </a:xfrm>
          <a:prstGeom prst="rect">
            <a:avLst/>
          </a:prstGeom>
        </p:spPr>
        <p:txBody>
          <a:bodyPr/>
          <a:lstStyle>
            <a:lvl1pPr>
              <a:defRPr sz="2798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0963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6;p10">
            <a:extLst>
              <a:ext uri="{FF2B5EF4-FFF2-40B4-BE49-F238E27FC236}">
                <a16:creationId xmlns:a16="http://schemas.microsoft.com/office/drawing/2014/main" id="{B19BF134-2C12-A7C7-7D34-D713FC2403AF}"/>
              </a:ext>
            </a:extLst>
          </p:cNvPr>
          <p:cNvSpPr/>
          <p:nvPr userDrawn="1"/>
        </p:nvSpPr>
        <p:spPr>
          <a:xfrm rot="10800000">
            <a:off x="342810" y="0"/>
            <a:ext cx="11846015" cy="6629400"/>
          </a:xfrm>
          <a:custGeom>
            <a:avLst/>
            <a:gdLst/>
            <a:ahLst/>
            <a:cxnLst/>
            <a:rect l="l" t="t" r="r" b="b"/>
            <a:pathLst>
              <a:path w="3585029" h="6858000" extrusionOk="0">
                <a:moveTo>
                  <a:pt x="2333173" y="0"/>
                </a:moveTo>
                <a:lnTo>
                  <a:pt x="3585029" y="0"/>
                </a:lnTo>
                <a:lnTo>
                  <a:pt x="125185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353" tIns="45664" rIns="91353" bIns="4566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7;p10">
            <a:extLst>
              <a:ext uri="{FF2B5EF4-FFF2-40B4-BE49-F238E27FC236}">
                <a16:creationId xmlns:a16="http://schemas.microsoft.com/office/drawing/2014/main" id="{47DFBCC9-1AD9-2637-D7FF-63F5CBE56EAB}"/>
              </a:ext>
            </a:extLst>
          </p:cNvPr>
          <p:cNvSpPr/>
          <p:nvPr userDrawn="1"/>
        </p:nvSpPr>
        <p:spPr>
          <a:xfrm>
            <a:off x="0" y="4"/>
            <a:ext cx="5895098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353" tIns="45664" rIns="91353" bIns="4566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049029-4CA8-65FD-4E3F-C50267F4C8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114" y="149474"/>
            <a:ext cx="11300973" cy="813819"/>
          </a:xfrm>
          <a:prstGeom prst="rect">
            <a:avLst/>
          </a:prstGeom>
        </p:spPr>
        <p:txBody>
          <a:bodyPr/>
          <a:lstStyle>
            <a:lvl1pPr>
              <a:defRPr sz="2798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1492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6B1D6B-ACD8-6801-B02F-7164EDBB87E0}"/>
              </a:ext>
            </a:extLst>
          </p:cNvPr>
          <p:cNvSpPr/>
          <p:nvPr userDrawn="1"/>
        </p:nvSpPr>
        <p:spPr>
          <a:xfrm>
            <a:off x="1592" y="1340"/>
            <a:ext cx="12185651" cy="6856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24"/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ext Placeholder 34">
            <a:extLst>
              <a:ext uri="{FF2B5EF4-FFF2-40B4-BE49-F238E27FC236}">
                <a16:creationId xmlns:a16="http://schemas.microsoft.com/office/drawing/2014/main" id="{A5B05652-75E3-3D62-BF93-1D202B9AC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814" y="2387600"/>
            <a:ext cx="5642598" cy="2895600"/>
          </a:xfrm>
          <a:prstGeom prst="rect">
            <a:avLst/>
          </a:prstGeom>
        </p:spPr>
        <p:txBody>
          <a:bodyPr/>
          <a:lstStyle>
            <a:lvl1pPr>
              <a:defRPr sz="5396" b="1">
                <a:solidFill>
                  <a:srgbClr val="1A3673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3EC6503-806A-3469-1CC9-0FFE6B7585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5168" y="0"/>
            <a:ext cx="6273661" cy="6627778"/>
          </a:xfrm>
          <a:custGeom>
            <a:avLst/>
            <a:gdLst>
              <a:gd name="connsiteX0" fmla="*/ 1222653 w 6275295"/>
              <a:gd name="connsiteY0" fmla="*/ 0 h 6627778"/>
              <a:gd name="connsiteX1" fmla="*/ 6275295 w 6275295"/>
              <a:gd name="connsiteY1" fmla="*/ 0 h 6627778"/>
              <a:gd name="connsiteX2" fmla="*/ 6275295 w 6275295"/>
              <a:gd name="connsiteY2" fmla="*/ 5305083 h 6627778"/>
              <a:gd name="connsiteX3" fmla="*/ 6164033 w 6275295"/>
              <a:gd name="connsiteY3" fmla="*/ 5347171 h 6627778"/>
              <a:gd name="connsiteX4" fmla="*/ 5425967 w 6275295"/>
              <a:gd name="connsiteY4" fmla="*/ 5527603 h 6627778"/>
              <a:gd name="connsiteX5" fmla="*/ 5075408 w 6275295"/>
              <a:gd name="connsiteY5" fmla="*/ 5560673 h 6627778"/>
              <a:gd name="connsiteX6" fmla="*/ 4962965 w 6275295"/>
              <a:gd name="connsiteY6" fmla="*/ 5684141 h 6627778"/>
              <a:gd name="connsiteX7" fmla="*/ 4962965 w 6275295"/>
              <a:gd name="connsiteY7" fmla="*/ 6345570 h 6627778"/>
              <a:gd name="connsiteX8" fmla="*/ 4674142 w 6275295"/>
              <a:gd name="connsiteY8" fmla="*/ 6627778 h 6627778"/>
              <a:gd name="connsiteX9" fmla="*/ 4585951 w 6275295"/>
              <a:gd name="connsiteY9" fmla="*/ 6627778 h 6627778"/>
              <a:gd name="connsiteX10" fmla="*/ 2387802 w 6275295"/>
              <a:gd name="connsiteY10" fmla="*/ 5778945 h 6627778"/>
              <a:gd name="connsiteX11" fmla="*/ 1135498 w 6275295"/>
              <a:gd name="connsiteY11" fmla="*/ 3622687 h 6627778"/>
              <a:gd name="connsiteX12" fmla="*/ 1080379 w 6275295"/>
              <a:gd name="connsiteY12" fmla="*/ 3086929 h 6627778"/>
              <a:gd name="connsiteX13" fmla="*/ 956912 w 6275295"/>
              <a:gd name="connsiteY13" fmla="*/ 2967872 h 6627778"/>
              <a:gd name="connsiteX14" fmla="*/ 262412 w 6275295"/>
              <a:gd name="connsiteY14" fmla="*/ 2967872 h 6627778"/>
              <a:gd name="connsiteX15" fmla="*/ 46 w 6275295"/>
              <a:gd name="connsiteY15" fmla="*/ 2707711 h 6627778"/>
              <a:gd name="connsiteX16" fmla="*/ 866517 w 6275295"/>
              <a:gd name="connsiteY16" fmla="*/ 368457 h 6627778"/>
              <a:gd name="connsiteX17" fmla="*/ 1104403 w 6275295"/>
              <a:gd name="connsiteY17" fmla="*/ 108109 h 662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275295" h="6627778">
                <a:moveTo>
                  <a:pt x="1222653" y="0"/>
                </a:moveTo>
                <a:lnTo>
                  <a:pt x="6275295" y="0"/>
                </a:lnTo>
                <a:lnTo>
                  <a:pt x="6275295" y="5305083"/>
                </a:lnTo>
                <a:lnTo>
                  <a:pt x="6164033" y="5347171"/>
                </a:lnTo>
                <a:cubicBezTo>
                  <a:pt x="5932786" y="5426450"/>
                  <a:pt x="5686818" y="5486677"/>
                  <a:pt x="5425967" y="5527603"/>
                </a:cubicBezTo>
                <a:cubicBezTo>
                  <a:pt x="5309113" y="5545240"/>
                  <a:pt x="5192261" y="5556264"/>
                  <a:pt x="5075408" y="5560673"/>
                </a:cubicBezTo>
                <a:cubicBezTo>
                  <a:pt x="4989422" y="5565083"/>
                  <a:pt x="4960761" y="5600360"/>
                  <a:pt x="4962965" y="5684141"/>
                </a:cubicBezTo>
                <a:cubicBezTo>
                  <a:pt x="4965171" y="5904617"/>
                  <a:pt x="4962965" y="6125094"/>
                  <a:pt x="4962965" y="6345570"/>
                </a:cubicBezTo>
                <a:cubicBezTo>
                  <a:pt x="4962965" y="6572659"/>
                  <a:pt x="4905642" y="6627778"/>
                  <a:pt x="4674142" y="6627778"/>
                </a:cubicBezTo>
                <a:cubicBezTo>
                  <a:pt x="4645479" y="6627778"/>
                  <a:pt x="4614613" y="6627778"/>
                  <a:pt x="4585951" y="6627778"/>
                </a:cubicBezTo>
                <a:cubicBezTo>
                  <a:pt x="3759165" y="6590298"/>
                  <a:pt x="3022775" y="6312498"/>
                  <a:pt x="2387802" y="5778945"/>
                </a:cubicBezTo>
                <a:cubicBezTo>
                  <a:pt x="1713146" y="5212321"/>
                  <a:pt x="1298651" y="4489159"/>
                  <a:pt x="1135498" y="3622687"/>
                </a:cubicBezTo>
                <a:cubicBezTo>
                  <a:pt x="1102426" y="3446305"/>
                  <a:pt x="1073765" y="3267720"/>
                  <a:pt x="1080379" y="3086929"/>
                </a:cubicBezTo>
                <a:cubicBezTo>
                  <a:pt x="1082583" y="2994330"/>
                  <a:pt x="1045102" y="2965667"/>
                  <a:pt x="956912" y="2967872"/>
                </a:cubicBezTo>
                <a:cubicBezTo>
                  <a:pt x="725413" y="2972282"/>
                  <a:pt x="493912" y="2970077"/>
                  <a:pt x="262412" y="2967872"/>
                </a:cubicBezTo>
                <a:cubicBezTo>
                  <a:pt x="75006" y="2967872"/>
                  <a:pt x="-2160" y="2892910"/>
                  <a:pt x="46" y="2707711"/>
                </a:cubicBezTo>
                <a:cubicBezTo>
                  <a:pt x="13273" y="1825805"/>
                  <a:pt x="302097" y="1045319"/>
                  <a:pt x="866517" y="368457"/>
                </a:cubicBezTo>
                <a:cubicBezTo>
                  <a:pt x="943133" y="276959"/>
                  <a:pt x="1022435" y="190181"/>
                  <a:pt x="1104403" y="108109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5061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 3" preserve="1">
  <p:cSld name="About Us 3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 userDrawn="1"/>
        </p:nvSpPr>
        <p:spPr>
          <a:xfrm rot="10800000">
            <a:off x="-1" y="-1"/>
            <a:ext cx="12188826" cy="6677025"/>
          </a:xfrm>
          <a:custGeom>
            <a:avLst/>
            <a:gdLst/>
            <a:ahLst/>
            <a:cxnLst/>
            <a:rect l="l" t="t" r="r" b="b"/>
            <a:pathLst>
              <a:path w="3585029" h="6858000" extrusionOk="0">
                <a:moveTo>
                  <a:pt x="2333173" y="0"/>
                </a:moveTo>
                <a:lnTo>
                  <a:pt x="3585029" y="0"/>
                </a:lnTo>
                <a:lnTo>
                  <a:pt x="125185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353" tIns="45664" rIns="91353" bIns="4566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/>
          <p:nvPr userDrawn="1"/>
        </p:nvSpPr>
        <p:spPr>
          <a:xfrm>
            <a:off x="0" y="118337"/>
            <a:ext cx="5895098" cy="6739664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353" tIns="45664" rIns="91353" bIns="4566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101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rvice 4" preserve="1">
  <p:cSld name="Service 4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1" y="4"/>
            <a:ext cx="5895098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330" tIns="45652" rIns="91330" bIns="4565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3148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">
            <a:extLst>
              <a:ext uri="{FF2B5EF4-FFF2-40B4-BE49-F238E27FC236}">
                <a16:creationId xmlns:a16="http://schemas.microsoft.com/office/drawing/2014/main" id="{AE12948A-CBD3-B175-10D2-89C2CFBFFFAA}"/>
              </a:ext>
            </a:extLst>
          </p:cNvPr>
          <p:cNvSpPr/>
          <p:nvPr userDrawn="1"/>
        </p:nvSpPr>
        <p:spPr>
          <a:xfrm>
            <a:off x="1" y="5"/>
            <a:ext cx="7751330" cy="6394599"/>
          </a:xfrm>
          <a:custGeom>
            <a:avLst/>
            <a:gdLst>
              <a:gd name="connsiteX0" fmla="*/ 7463118 w 7463117"/>
              <a:gd name="connsiteY0" fmla="*/ 0 h 6699569"/>
              <a:gd name="connsiteX1" fmla="*/ 5726247 w 7463117"/>
              <a:gd name="connsiteY1" fmla="*/ 4968566 h 6699569"/>
              <a:gd name="connsiteX2" fmla="*/ 4979569 w 7463117"/>
              <a:gd name="connsiteY2" fmla="*/ 5627961 h 6699569"/>
              <a:gd name="connsiteX3" fmla="*/ 0 w 7463117"/>
              <a:gd name="connsiteY3" fmla="*/ 6699570 h 6699569"/>
              <a:gd name="connsiteX4" fmla="*/ 0 w 7463117"/>
              <a:gd name="connsiteY4" fmla="*/ 0 h 6699569"/>
              <a:gd name="connsiteX5" fmla="*/ 7463118 w 7463117"/>
              <a:gd name="connsiteY5" fmla="*/ 0 h 669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3117" h="6699569">
                <a:moveTo>
                  <a:pt x="7463118" y="0"/>
                </a:moveTo>
                <a:lnTo>
                  <a:pt x="5726247" y="4968566"/>
                </a:lnTo>
                <a:cubicBezTo>
                  <a:pt x="5608891" y="5303765"/>
                  <a:pt x="5326503" y="5553146"/>
                  <a:pt x="4979569" y="5627961"/>
                </a:cubicBezTo>
                <a:lnTo>
                  <a:pt x="0" y="6699570"/>
                </a:lnTo>
                <a:lnTo>
                  <a:pt x="0" y="0"/>
                </a:lnTo>
                <a:lnTo>
                  <a:pt x="7463118" y="0"/>
                </a:lnTo>
                <a:close/>
              </a:path>
            </a:pathLst>
          </a:custGeom>
          <a:solidFill>
            <a:srgbClr val="EDF7FF"/>
          </a:solidFill>
          <a:ln w="7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597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4BD5C2A0-7393-FDFB-3D6B-B58F896084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04520" y="155391"/>
            <a:ext cx="5860051" cy="6547218"/>
          </a:xfrm>
          <a:custGeom>
            <a:avLst/>
            <a:gdLst>
              <a:gd name="connsiteX0" fmla="*/ 1672101 w 5861577"/>
              <a:gd name="connsiteY0" fmla="*/ 0 h 6547218"/>
              <a:gd name="connsiteX1" fmla="*/ 5861577 w 5861577"/>
              <a:gd name="connsiteY1" fmla="*/ 0 h 6547218"/>
              <a:gd name="connsiteX2" fmla="*/ 5861577 w 5861577"/>
              <a:gd name="connsiteY2" fmla="*/ 6547218 h 6547218"/>
              <a:gd name="connsiteX3" fmla="*/ 417850 w 5861577"/>
              <a:gd name="connsiteY3" fmla="*/ 5273759 h 6547218"/>
              <a:gd name="connsiteX4" fmla="*/ 27705 w 5861577"/>
              <a:gd name="connsiteY4" fmla="*/ 4621278 h 654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1577" h="6547218">
                <a:moveTo>
                  <a:pt x="1672101" y="0"/>
                </a:moveTo>
                <a:lnTo>
                  <a:pt x="5861577" y="0"/>
                </a:lnTo>
                <a:lnTo>
                  <a:pt x="5861577" y="6547218"/>
                </a:lnTo>
                <a:lnTo>
                  <a:pt x="417850" y="5273759"/>
                </a:lnTo>
                <a:cubicBezTo>
                  <a:pt x="106954" y="5200950"/>
                  <a:pt x="-72116" y="4901313"/>
                  <a:pt x="27705" y="4621278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1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E089-93D7-4AC6-B11C-98E088AF0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5" y="1122363"/>
            <a:ext cx="9141619" cy="2387600"/>
          </a:xfrm>
        </p:spPr>
        <p:txBody>
          <a:bodyPr anchor="b"/>
          <a:lstStyle>
            <a:lvl1pPr algn="ctr">
              <a:defRPr lang="en-US" sz="6594" b="0" kern="1200" spc="-150" dirty="0">
                <a:solidFill>
                  <a:srgbClr val="1E3ADA"/>
                </a:solidFill>
                <a:latin typeface="Work Sans" panose="00000500000000000000" pitchFamily="50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253CB-F569-4118-8171-21F8BB03F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5" y="3602038"/>
            <a:ext cx="9141619" cy="1655762"/>
          </a:xfrm>
        </p:spPr>
        <p:txBody>
          <a:bodyPr/>
          <a:lstStyle>
            <a:lvl1pPr marL="0" indent="0" algn="ctr">
              <a:buNone/>
              <a:defRPr sz="2397">
                <a:solidFill>
                  <a:schemeClr val="tx2"/>
                </a:solidFill>
              </a:defRPr>
            </a:lvl1pPr>
            <a:lvl2pPr marL="456789" indent="0" algn="ctr">
              <a:buNone/>
              <a:defRPr sz="1997"/>
            </a:lvl2pPr>
            <a:lvl3pPr marL="913578" indent="0" algn="ctr">
              <a:buNone/>
              <a:defRPr sz="1797"/>
            </a:lvl3pPr>
            <a:lvl4pPr marL="1370367" indent="0" algn="ctr">
              <a:buNone/>
              <a:defRPr sz="1600"/>
            </a:lvl4pPr>
            <a:lvl5pPr marL="1827155" indent="0" algn="ctr">
              <a:buNone/>
              <a:defRPr sz="1600"/>
            </a:lvl5pPr>
            <a:lvl6pPr marL="2283943" indent="0" algn="ctr">
              <a:buNone/>
              <a:defRPr sz="1600"/>
            </a:lvl6pPr>
            <a:lvl7pPr marL="2740732" indent="0" algn="ctr">
              <a:buNone/>
              <a:defRPr sz="1600"/>
            </a:lvl7pPr>
            <a:lvl8pPr marL="3197520" indent="0" algn="ctr">
              <a:buNone/>
              <a:defRPr sz="1600"/>
            </a:lvl8pPr>
            <a:lvl9pPr marL="36543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4217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B8AD59C-0844-8099-8C68-BBC47CDC9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8" y="-63494"/>
            <a:ext cx="12182478" cy="6919709"/>
          </a:xfrm>
          <a:prstGeom prst="rect">
            <a:avLst/>
          </a:prstGeom>
          <a:solidFill>
            <a:srgbClr val="2485F3"/>
          </a:solidFill>
          <a:ln>
            <a:noFill/>
          </a:ln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578" eaLnBrk="1" hangingPunct="1">
              <a:defRPr/>
            </a:pPr>
            <a:endParaRPr lang="en-US" sz="3596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" name="Line 49">
            <a:extLst>
              <a:ext uri="{FF2B5EF4-FFF2-40B4-BE49-F238E27FC236}">
                <a16:creationId xmlns:a16="http://schemas.microsoft.com/office/drawing/2014/main" id="{48E09F6A-E520-A967-9679-1318FA558F4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697434" y="3416722"/>
            <a:ext cx="7830650" cy="12280"/>
          </a:xfrm>
          <a:prstGeom prst="line">
            <a:avLst/>
          </a:prstGeom>
          <a:noFill/>
          <a:ln w="6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3578">
              <a:defRPr/>
            </a:pPr>
            <a:endParaRPr lang="en-US" sz="1796">
              <a:solidFill>
                <a:prstClr val="black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A2AF4-FC3D-FD96-ED8B-978C580102F1}"/>
              </a:ext>
            </a:extLst>
          </p:cNvPr>
          <p:cNvSpPr txBox="1"/>
          <p:nvPr userDrawn="1"/>
        </p:nvSpPr>
        <p:spPr>
          <a:xfrm>
            <a:off x="3697437" y="3496163"/>
            <a:ext cx="80274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8">
              <a:defRPr/>
            </a:pPr>
            <a:r>
              <a:rPr lang="en-US" sz="1600">
                <a:solidFill>
                  <a:prstClr val="white"/>
                </a:solidFill>
                <a:latin typeface="+mj-lt"/>
              </a:rPr>
              <a:t>With 10000+ employees working at 20+ global locations, we at Infinite are delivering a seamless digital transformation to our 150+ Fortune 1000 customers. Over two decades of hands-on experience in cutting edge technologies and platforms, we have assisted our clientele from various industries including Healthcare, Telecom, Media and Entertainment, Financial Services, Consumer Services, Public Sector, and Government; to optimize, modernize, and scale their technology landscape, which succeeded them to become the forerunners in the arena of technology unification and autonomy.</a:t>
            </a:r>
            <a:endParaRPr lang="en-US" sz="1600">
              <a:solidFill>
                <a:prstClr val="white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C0326-9161-F009-DD06-B53271C43A0A}"/>
              </a:ext>
            </a:extLst>
          </p:cNvPr>
          <p:cNvSpPr txBox="1"/>
          <p:nvPr userDrawn="1"/>
        </p:nvSpPr>
        <p:spPr>
          <a:xfrm>
            <a:off x="3662679" y="2841935"/>
            <a:ext cx="4613877" cy="645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8">
              <a:defRPr/>
            </a:pPr>
            <a:r>
              <a:rPr lang="en-US" sz="3596" b="1">
                <a:solidFill>
                  <a:prstClr val="white"/>
                </a:solidFill>
                <a:latin typeface="Calibri"/>
                <a:ea typeface="MS PGothic" pitchFamily="34" charset="-128"/>
              </a:rPr>
              <a:t>+ ADVANTAGE </a:t>
            </a:r>
            <a:r>
              <a:rPr lang="en-US" sz="3596">
                <a:solidFill>
                  <a:prstClr val="white"/>
                </a:solidFill>
                <a:latin typeface="Calibri"/>
                <a:ea typeface="MS PGothic" pitchFamily="34" charset="-128"/>
              </a:rPr>
              <a:t>INFINITE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B53B07-ED62-655F-8D4F-36D515E1B420}"/>
              </a:ext>
            </a:extLst>
          </p:cNvPr>
          <p:cNvGrpSpPr/>
          <p:nvPr userDrawn="1"/>
        </p:nvGrpSpPr>
        <p:grpSpPr>
          <a:xfrm>
            <a:off x="512434" y="3429003"/>
            <a:ext cx="2448799" cy="1990725"/>
            <a:chOff x="6424613" y="4713288"/>
            <a:chExt cx="1357313" cy="1179513"/>
          </a:xfrm>
        </p:grpSpPr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A1ADE4C5-DDA1-E626-53A2-38588639A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13" y="4911725"/>
              <a:ext cx="1317625" cy="865188"/>
            </a:xfrm>
            <a:custGeom>
              <a:avLst/>
              <a:gdLst>
                <a:gd name="T0" fmla="*/ 957 w 1096"/>
                <a:gd name="T1" fmla="*/ 372 h 720"/>
                <a:gd name="T2" fmla="*/ 1047 w 1096"/>
                <a:gd name="T3" fmla="*/ 630 h 720"/>
                <a:gd name="T4" fmla="*/ 419 w 1096"/>
                <a:gd name="T5" fmla="*/ 505 h 720"/>
                <a:gd name="T6" fmla="*/ 80 w 1096"/>
                <a:gd name="T7" fmla="*/ 54 h 720"/>
                <a:gd name="T8" fmla="*/ 361 w 1096"/>
                <a:gd name="T9" fmla="*/ 32 h 720"/>
                <a:gd name="T10" fmla="*/ 277 w 1096"/>
                <a:gd name="T11" fmla="*/ 26 h 720"/>
                <a:gd name="T12" fmla="*/ 108 w 1096"/>
                <a:gd name="T13" fmla="*/ 71 h 720"/>
                <a:gd name="T14" fmla="*/ 424 w 1096"/>
                <a:gd name="T15" fmla="*/ 487 h 720"/>
                <a:gd name="T16" fmla="*/ 1018 w 1096"/>
                <a:gd name="T17" fmla="*/ 613 h 720"/>
                <a:gd name="T18" fmla="*/ 1025 w 1096"/>
                <a:gd name="T19" fmla="*/ 497 h 720"/>
                <a:gd name="T20" fmla="*/ 957 w 1096"/>
                <a:gd name="T21" fmla="*/ 37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6" h="720">
                  <a:moveTo>
                    <a:pt x="957" y="372"/>
                  </a:moveTo>
                  <a:cubicBezTo>
                    <a:pt x="1057" y="477"/>
                    <a:pt x="1096" y="575"/>
                    <a:pt x="1047" y="630"/>
                  </a:cubicBezTo>
                  <a:cubicBezTo>
                    <a:pt x="967" y="720"/>
                    <a:pt x="686" y="664"/>
                    <a:pt x="419" y="505"/>
                  </a:cubicBezTo>
                  <a:cubicBezTo>
                    <a:pt x="152" y="345"/>
                    <a:pt x="0" y="143"/>
                    <a:pt x="80" y="54"/>
                  </a:cubicBezTo>
                  <a:cubicBezTo>
                    <a:pt x="123" y="4"/>
                    <a:pt x="230" y="0"/>
                    <a:pt x="361" y="32"/>
                  </a:cubicBezTo>
                  <a:cubicBezTo>
                    <a:pt x="324" y="27"/>
                    <a:pt x="296" y="27"/>
                    <a:pt x="277" y="26"/>
                  </a:cubicBezTo>
                  <a:cubicBezTo>
                    <a:pt x="192" y="26"/>
                    <a:pt x="135" y="42"/>
                    <a:pt x="108" y="71"/>
                  </a:cubicBezTo>
                  <a:cubicBezTo>
                    <a:pt x="37" y="151"/>
                    <a:pt x="172" y="338"/>
                    <a:pt x="424" y="487"/>
                  </a:cubicBezTo>
                  <a:cubicBezTo>
                    <a:pt x="675" y="637"/>
                    <a:pt x="948" y="693"/>
                    <a:pt x="1018" y="613"/>
                  </a:cubicBezTo>
                  <a:cubicBezTo>
                    <a:pt x="1041" y="589"/>
                    <a:pt x="1041" y="542"/>
                    <a:pt x="1025" y="497"/>
                  </a:cubicBezTo>
                  <a:cubicBezTo>
                    <a:pt x="1012" y="458"/>
                    <a:pt x="991" y="425"/>
                    <a:pt x="957" y="372"/>
                  </a:cubicBez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C255DD94-DB69-CC25-0513-0F027DBAC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675" y="4718050"/>
              <a:ext cx="474663" cy="666750"/>
            </a:xfrm>
            <a:custGeom>
              <a:avLst/>
              <a:gdLst>
                <a:gd name="T0" fmla="*/ 258 w 299"/>
                <a:gd name="T1" fmla="*/ 0 h 420"/>
                <a:gd name="T2" fmla="*/ 299 w 299"/>
                <a:gd name="T3" fmla="*/ 0 h 420"/>
                <a:gd name="T4" fmla="*/ 40 w 299"/>
                <a:gd name="T5" fmla="*/ 420 h 420"/>
                <a:gd name="T6" fmla="*/ 0 w 299"/>
                <a:gd name="T7" fmla="*/ 420 h 420"/>
                <a:gd name="T8" fmla="*/ 258 w 299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20">
                  <a:moveTo>
                    <a:pt x="258" y="0"/>
                  </a:moveTo>
                  <a:lnTo>
                    <a:pt x="299" y="0"/>
                  </a:lnTo>
                  <a:lnTo>
                    <a:pt x="40" y="420"/>
                  </a:lnTo>
                  <a:lnTo>
                    <a:pt x="0" y="420"/>
                  </a:lnTo>
                  <a:lnTo>
                    <a:pt x="258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55D548E-AEEE-4F35-EA2A-349791BC0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4718050"/>
              <a:ext cx="473075" cy="666750"/>
            </a:xfrm>
            <a:custGeom>
              <a:avLst/>
              <a:gdLst>
                <a:gd name="T0" fmla="*/ 258 w 298"/>
                <a:gd name="T1" fmla="*/ 0 h 420"/>
                <a:gd name="T2" fmla="*/ 298 w 298"/>
                <a:gd name="T3" fmla="*/ 0 h 420"/>
                <a:gd name="T4" fmla="*/ 39 w 298"/>
                <a:gd name="T5" fmla="*/ 420 h 420"/>
                <a:gd name="T6" fmla="*/ 0 w 298"/>
                <a:gd name="T7" fmla="*/ 420 h 420"/>
                <a:gd name="T8" fmla="*/ 258 w 298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420">
                  <a:moveTo>
                    <a:pt x="258" y="0"/>
                  </a:moveTo>
                  <a:lnTo>
                    <a:pt x="298" y="0"/>
                  </a:lnTo>
                  <a:lnTo>
                    <a:pt x="39" y="420"/>
                  </a:lnTo>
                  <a:lnTo>
                    <a:pt x="0" y="420"/>
                  </a:lnTo>
                  <a:lnTo>
                    <a:pt x="258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084546F-31B3-7743-4567-084B00E6B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813" y="4718050"/>
              <a:ext cx="473075" cy="666750"/>
            </a:xfrm>
            <a:custGeom>
              <a:avLst/>
              <a:gdLst>
                <a:gd name="T0" fmla="*/ 258 w 298"/>
                <a:gd name="T1" fmla="*/ 0 h 420"/>
                <a:gd name="T2" fmla="*/ 298 w 298"/>
                <a:gd name="T3" fmla="*/ 0 h 420"/>
                <a:gd name="T4" fmla="*/ 39 w 298"/>
                <a:gd name="T5" fmla="*/ 420 h 420"/>
                <a:gd name="T6" fmla="*/ 0 w 298"/>
                <a:gd name="T7" fmla="*/ 420 h 420"/>
                <a:gd name="T8" fmla="*/ 258 w 298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420">
                  <a:moveTo>
                    <a:pt x="258" y="0"/>
                  </a:moveTo>
                  <a:lnTo>
                    <a:pt x="298" y="0"/>
                  </a:lnTo>
                  <a:lnTo>
                    <a:pt x="39" y="420"/>
                  </a:lnTo>
                  <a:lnTo>
                    <a:pt x="0" y="420"/>
                  </a:lnTo>
                  <a:lnTo>
                    <a:pt x="258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1BABE0F-D555-13D3-480E-CB8FE5AE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263" y="4713288"/>
              <a:ext cx="41275" cy="52388"/>
            </a:xfrm>
            <a:custGeom>
              <a:avLst/>
              <a:gdLst>
                <a:gd name="T0" fmla="*/ 15 w 26"/>
                <a:gd name="T1" fmla="*/ 33 h 33"/>
                <a:gd name="T2" fmla="*/ 15 w 26"/>
                <a:gd name="T3" fmla="*/ 4 h 33"/>
                <a:gd name="T4" fmla="*/ 26 w 26"/>
                <a:gd name="T5" fmla="*/ 4 h 33"/>
                <a:gd name="T6" fmla="*/ 26 w 26"/>
                <a:gd name="T7" fmla="*/ 0 h 33"/>
                <a:gd name="T8" fmla="*/ 0 w 26"/>
                <a:gd name="T9" fmla="*/ 0 h 33"/>
                <a:gd name="T10" fmla="*/ 0 w 26"/>
                <a:gd name="T11" fmla="*/ 4 h 33"/>
                <a:gd name="T12" fmla="*/ 11 w 26"/>
                <a:gd name="T13" fmla="*/ 4 h 33"/>
                <a:gd name="T14" fmla="*/ 11 w 26"/>
                <a:gd name="T15" fmla="*/ 33 h 33"/>
                <a:gd name="T16" fmla="*/ 15 w 26"/>
                <a:gd name="T17" fmla="*/ 33 h 33"/>
                <a:gd name="T18" fmla="*/ 15 w 26"/>
                <a:gd name="T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3">
                  <a:moveTo>
                    <a:pt x="15" y="33"/>
                  </a:moveTo>
                  <a:lnTo>
                    <a:pt x="15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1" y="4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C60D977-4AE6-B3E0-0704-5D0FB2FD0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713288"/>
              <a:ext cx="49213" cy="52388"/>
            </a:xfrm>
            <a:custGeom>
              <a:avLst/>
              <a:gdLst>
                <a:gd name="T0" fmla="*/ 5 w 41"/>
                <a:gd name="T1" fmla="*/ 43 h 43"/>
                <a:gd name="T2" fmla="*/ 5 w 41"/>
                <a:gd name="T3" fmla="*/ 6 h 43"/>
                <a:gd name="T4" fmla="*/ 18 w 41"/>
                <a:gd name="T5" fmla="*/ 43 h 43"/>
                <a:gd name="T6" fmla="*/ 23 w 41"/>
                <a:gd name="T7" fmla="*/ 43 h 43"/>
                <a:gd name="T8" fmla="*/ 35 w 41"/>
                <a:gd name="T9" fmla="*/ 7 h 43"/>
                <a:gd name="T10" fmla="*/ 35 w 41"/>
                <a:gd name="T11" fmla="*/ 43 h 43"/>
                <a:gd name="T12" fmla="*/ 41 w 41"/>
                <a:gd name="T13" fmla="*/ 43 h 43"/>
                <a:gd name="T14" fmla="*/ 41 w 41"/>
                <a:gd name="T15" fmla="*/ 0 h 43"/>
                <a:gd name="T16" fmla="*/ 33 w 41"/>
                <a:gd name="T17" fmla="*/ 0 h 43"/>
                <a:gd name="T18" fmla="*/ 23 w 41"/>
                <a:gd name="T19" fmla="*/ 30 h 43"/>
                <a:gd name="T20" fmla="*/ 21 w 41"/>
                <a:gd name="T21" fmla="*/ 37 h 43"/>
                <a:gd name="T22" fmla="*/ 19 w 41"/>
                <a:gd name="T23" fmla="*/ 30 h 43"/>
                <a:gd name="T24" fmla="*/ 8 w 41"/>
                <a:gd name="T25" fmla="*/ 0 h 43"/>
                <a:gd name="T26" fmla="*/ 0 w 41"/>
                <a:gd name="T27" fmla="*/ 0 h 43"/>
                <a:gd name="T28" fmla="*/ 0 w 41"/>
                <a:gd name="T29" fmla="*/ 43 h 43"/>
                <a:gd name="T30" fmla="*/ 5 w 41"/>
                <a:gd name="T3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43">
                  <a:moveTo>
                    <a:pt x="5" y="43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3"/>
                    <a:pt x="21" y="35"/>
                    <a:pt x="21" y="37"/>
                  </a:cubicBezTo>
                  <a:cubicBezTo>
                    <a:pt x="20" y="35"/>
                    <a:pt x="19" y="33"/>
                    <a:pt x="19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A413E78-1EFE-BCE2-E523-2B3E20F4C4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7325" y="4713288"/>
              <a:ext cx="1076325" cy="860425"/>
            </a:xfrm>
            <a:custGeom>
              <a:avLst/>
              <a:gdLst>
                <a:gd name="T0" fmla="*/ 448 w 895"/>
                <a:gd name="T1" fmla="*/ 0 h 716"/>
                <a:gd name="T2" fmla="*/ 131 w 895"/>
                <a:gd name="T3" fmla="*/ 506 h 716"/>
                <a:gd name="T4" fmla="*/ 330 w 895"/>
                <a:gd name="T5" fmla="*/ 652 h 716"/>
                <a:gd name="T6" fmla="*/ 450 w 895"/>
                <a:gd name="T7" fmla="*/ 716 h 716"/>
                <a:gd name="T8" fmla="*/ 895 w 895"/>
                <a:gd name="T9" fmla="*/ 716 h 716"/>
                <a:gd name="T10" fmla="*/ 690 w 895"/>
                <a:gd name="T11" fmla="*/ 389 h 716"/>
                <a:gd name="T12" fmla="*/ 586 w 895"/>
                <a:gd name="T13" fmla="*/ 558 h 716"/>
                <a:gd name="T14" fmla="*/ 534 w 895"/>
                <a:gd name="T15" fmla="*/ 558 h 716"/>
                <a:gd name="T16" fmla="*/ 664 w 895"/>
                <a:gd name="T17" fmla="*/ 347 h 716"/>
                <a:gd name="T18" fmla="*/ 628 w 895"/>
                <a:gd name="T19" fmla="*/ 289 h 716"/>
                <a:gd name="T20" fmla="*/ 462 w 895"/>
                <a:gd name="T21" fmla="*/ 558 h 716"/>
                <a:gd name="T22" fmla="*/ 410 w 895"/>
                <a:gd name="T23" fmla="*/ 558 h 716"/>
                <a:gd name="T24" fmla="*/ 602 w 895"/>
                <a:gd name="T25" fmla="*/ 247 h 716"/>
                <a:gd name="T26" fmla="*/ 565 w 895"/>
                <a:gd name="T27" fmla="*/ 188 h 716"/>
                <a:gd name="T28" fmla="*/ 338 w 895"/>
                <a:gd name="T29" fmla="*/ 558 h 716"/>
                <a:gd name="T30" fmla="*/ 286 w 895"/>
                <a:gd name="T31" fmla="*/ 558 h 716"/>
                <a:gd name="T32" fmla="*/ 539 w 895"/>
                <a:gd name="T33" fmla="*/ 146 h 716"/>
                <a:gd name="T34" fmla="*/ 448 w 895"/>
                <a:gd name="T35" fmla="*/ 0 h 716"/>
                <a:gd name="T36" fmla="*/ 122 w 895"/>
                <a:gd name="T37" fmla="*/ 522 h 716"/>
                <a:gd name="T38" fmla="*/ 0 w 895"/>
                <a:gd name="T39" fmla="*/ 716 h 716"/>
                <a:gd name="T40" fmla="*/ 410 w 895"/>
                <a:gd name="T41" fmla="*/ 716 h 716"/>
                <a:gd name="T42" fmla="*/ 325 w 895"/>
                <a:gd name="T43" fmla="*/ 670 h 716"/>
                <a:gd name="T44" fmla="*/ 122 w 895"/>
                <a:gd name="T45" fmla="*/ 52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5" h="716">
                  <a:moveTo>
                    <a:pt x="448" y="0"/>
                  </a:moveTo>
                  <a:cubicBezTo>
                    <a:pt x="131" y="506"/>
                    <a:pt x="131" y="506"/>
                    <a:pt x="131" y="506"/>
                  </a:cubicBezTo>
                  <a:cubicBezTo>
                    <a:pt x="185" y="556"/>
                    <a:pt x="251" y="606"/>
                    <a:pt x="330" y="652"/>
                  </a:cubicBezTo>
                  <a:cubicBezTo>
                    <a:pt x="369" y="676"/>
                    <a:pt x="410" y="697"/>
                    <a:pt x="450" y="716"/>
                  </a:cubicBezTo>
                  <a:cubicBezTo>
                    <a:pt x="895" y="716"/>
                    <a:pt x="895" y="716"/>
                    <a:pt x="895" y="716"/>
                  </a:cubicBezTo>
                  <a:cubicBezTo>
                    <a:pt x="690" y="389"/>
                    <a:pt x="690" y="389"/>
                    <a:pt x="690" y="389"/>
                  </a:cubicBezTo>
                  <a:cubicBezTo>
                    <a:pt x="586" y="558"/>
                    <a:pt x="586" y="558"/>
                    <a:pt x="586" y="558"/>
                  </a:cubicBezTo>
                  <a:cubicBezTo>
                    <a:pt x="534" y="558"/>
                    <a:pt x="534" y="558"/>
                    <a:pt x="534" y="558"/>
                  </a:cubicBezTo>
                  <a:cubicBezTo>
                    <a:pt x="664" y="347"/>
                    <a:pt x="664" y="347"/>
                    <a:pt x="664" y="347"/>
                  </a:cubicBezTo>
                  <a:cubicBezTo>
                    <a:pt x="628" y="289"/>
                    <a:pt x="628" y="289"/>
                    <a:pt x="628" y="289"/>
                  </a:cubicBezTo>
                  <a:cubicBezTo>
                    <a:pt x="462" y="558"/>
                    <a:pt x="462" y="558"/>
                    <a:pt x="462" y="558"/>
                  </a:cubicBezTo>
                  <a:cubicBezTo>
                    <a:pt x="410" y="558"/>
                    <a:pt x="410" y="558"/>
                    <a:pt x="410" y="558"/>
                  </a:cubicBezTo>
                  <a:cubicBezTo>
                    <a:pt x="602" y="247"/>
                    <a:pt x="602" y="247"/>
                    <a:pt x="602" y="247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338" y="558"/>
                    <a:pt x="338" y="558"/>
                    <a:pt x="338" y="558"/>
                  </a:cubicBezTo>
                  <a:cubicBezTo>
                    <a:pt x="286" y="558"/>
                    <a:pt x="286" y="558"/>
                    <a:pt x="286" y="558"/>
                  </a:cubicBezTo>
                  <a:cubicBezTo>
                    <a:pt x="539" y="146"/>
                    <a:pt x="539" y="146"/>
                    <a:pt x="539" y="146"/>
                  </a:cubicBezTo>
                  <a:lnTo>
                    <a:pt x="448" y="0"/>
                  </a:lnTo>
                  <a:close/>
                  <a:moveTo>
                    <a:pt x="122" y="522"/>
                  </a:moveTo>
                  <a:cubicBezTo>
                    <a:pt x="0" y="716"/>
                    <a:pt x="0" y="716"/>
                    <a:pt x="0" y="716"/>
                  </a:cubicBezTo>
                  <a:cubicBezTo>
                    <a:pt x="410" y="716"/>
                    <a:pt x="410" y="716"/>
                    <a:pt x="410" y="716"/>
                  </a:cubicBezTo>
                  <a:cubicBezTo>
                    <a:pt x="382" y="702"/>
                    <a:pt x="353" y="686"/>
                    <a:pt x="325" y="670"/>
                  </a:cubicBezTo>
                  <a:cubicBezTo>
                    <a:pt x="246" y="623"/>
                    <a:pt x="178" y="572"/>
                    <a:pt x="122" y="5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3B7CEE4-DFA5-DD38-2610-CA6D3F33C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7963" y="5641975"/>
              <a:ext cx="42863" cy="246063"/>
            </a:xfrm>
            <a:custGeom>
              <a:avLst/>
              <a:gdLst>
                <a:gd name="T0" fmla="*/ 17 w 35"/>
                <a:gd name="T1" fmla="*/ 0 h 204"/>
                <a:gd name="T2" fmla="*/ 0 w 35"/>
                <a:gd name="T3" fmla="*/ 18 h 204"/>
                <a:gd name="T4" fmla="*/ 17 w 35"/>
                <a:gd name="T5" fmla="*/ 35 h 204"/>
                <a:gd name="T6" fmla="*/ 35 w 35"/>
                <a:gd name="T7" fmla="*/ 18 h 204"/>
                <a:gd name="T8" fmla="*/ 17 w 35"/>
                <a:gd name="T9" fmla="*/ 0 h 204"/>
                <a:gd name="T10" fmla="*/ 30 w 35"/>
                <a:gd name="T11" fmla="*/ 71 h 204"/>
                <a:gd name="T12" fmla="*/ 30 w 35"/>
                <a:gd name="T13" fmla="*/ 71 h 204"/>
                <a:gd name="T14" fmla="*/ 30 w 35"/>
                <a:gd name="T15" fmla="*/ 71 h 204"/>
                <a:gd name="T16" fmla="*/ 4 w 35"/>
                <a:gd name="T17" fmla="*/ 71 h 204"/>
                <a:gd name="T18" fmla="*/ 4 w 35"/>
                <a:gd name="T19" fmla="*/ 204 h 204"/>
                <a:gd name="T20" fmla="*/ 30 w 35"/>
                <a:gd name="T21" fmla="*/ 204 h 204"/>
                <a:gd name="T22" fmla="*/ 30 w 35"/>
                <a:gd name="T23" fmla="*/ 7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04"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5"/>
                    <a:pt x="17" y="35"/>
                  </a:cubicBezTo>
                  <a:cubicBezTo>
                    <a:pt x="27" y="35"/>
                    <a:pt x="35" y="28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  <a:moveTo>
                    <a:pt x="30" y="71"/>
                  </a:moveTo>
                  <a:cubicBezTo>
                    <a:pt x="30" y="71"/>
                    <a:pt x="30" y="71"/>
                    <a:pt x="30" y="71"/>
                  </a:cubicBezTo>
                  <a:moveTo>
                    <a:pt x="30" y="71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4" y="204"/>
                    <a:pt x="4" y="204"/>
                    <a:pt x="4" y="204"/>
                  </a:cubicBezTo>
                  <a:cubicBezTo>
                    <a:pt x="30" y="204"/>
                    <a:pt x="30" y="204"/>
                    <a:pt x="30" y="204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434EE66-3FD8-1811-C09D-A6C81F402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75" y="5722938"/>
              <a:ext cx="136525" cy="165100"/>
            </a:xfrm>
            <a:custGeom>
              <a:avLst/>
              <a:gdLst>
                <a:gd name="T0" fmla="*/ 26 w 114"/>
                <a:gd name="T1" fmla="*/ 4 h 137"/>
                <a:gd name="T2" fmla="*/ 0 w 114"/>
                <a:gd name="T3" fmla="*/ 4 h 137"/>
                <a:gd name="T4" fmla="*/ 0 w 114"/>
                <a:gd name="T5" fmla="*/ 137 h 137"/>
                <a:gd name="T6" fmla="*/ 26 w 114"/>
                <a:gd name="T7" fmla="*/ 137 h 137"/>
                <a:gd name="T8" fmla="*/ 26 w 114"/>
                <a:gd name="T9" fmla="*/ 76 h 137"/>
                <a:gd name="T10" fmla="*/ 59 w 114"/>
                <a:gd name="T11" fmla="*/ 23 h 137"/>
                <a:gd name="T12" fmla="*/ 88 w 114"/>
                <a:gd name="T13" fmla="*/ 61 h 137"/>
                <a:gd name="T14" fmla="*/ 88 w 114"/>
                <a:gd name="T15" fmla="*/ 137 h 137"/>
                <a:gd name="T16" fmla="*/ 114 w 114"/>
                <a:gd name="T17" fmla="*/ 137 h 137"/>
                <a:gd name="T18" fmla="*/ 114 w 114"/>
                <a:gd name="T19" fmla="*/ 58 h 137"/>
                <a:gd name="T20" fmla="*/ 67 w 114"/>
                <a:gd name="T21" fmla="*/ 0 h 137"/>
                <a:gd name="T22" fmla="*/ 26 w 114"/>
                <a:gd name="T23" fmla="*/ 22 h 137"/>
                <a:gd name="T24" fmla="*/ 26 w 114"/>
                <a:gd name="T25" fmla="*/ 22 h 137"/>
                <a:gd name="T26" fmla="*/ 26 w 114"/>
                <a:gd name="T27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37">
                  <a:moveTo>
                    <a:pt x="26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6" y="52"/>
                    <a:pt x="26" y="23"/>
                    <a:pt x="59" y="23"/>
                  </a:cubicBezTo>
                  <a:cubicBezTo>
                    <a:pt x="85" y="23"/>
                    <a:pt x="88" y="38"/>
                    <a:pt x="88" y="61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26"/>
                    <a:pt x="104" y="0"/>
                    <a:pt x="67" y="0"/>
                  </a:cubicBezTo>
                  <a:cubicBezTo>
                    <a:pt x="50" y="0"/>
                    <a:pt x="34" y="8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E5C23E5-9F0E-F556-4776-5D5355AA2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5586413"/>
              <a:ext cx="87313" cy="301625"/>
            </a:xfrm>
            <a:custGeom>
              <a:avLst/>
              <a:gdLst>
                <a:gd name="T0" fmla="*/ 73 w 73"/>
                <a:gd name="T1" fmla="*/ 4 h 250"/>
                <a:gd name="T2" fmla="*/ 55 w 73"/>
                <a:gd name="T3" fmla="*/ 0 h 250"/>
                <a:gd name="T4" fmla="*/ 12 w 73"/>
                <a:gd name="T5" fmla="*/ 53 h 250"/>
                <a:gd name="T6" fmla="*/ 12 w 73"/>
                <a:gd name="T7" fmla="*/ 117 h 250"/>
                <a:gd name="T8" fmla="*/ 0 w 73"/>
                <a:gd name="T9" fmla="*/ 117 h 250"/>
                <a:gd name="T10" fmla="*/ 0 w 73"/>
                <a:gd name="T11" fmla="*/ 141 h 250"/>
                <a:gd name="T12" fmla="*/ 12 w 73"/>
                <a:gd name="T13" fmla="*/ 141 h 250"/>
                <a:gd name="T14" fmla="*/ 12 w 73"/>
                <a:gd name="T15" fmla="*/ 250 h 250"/>
                <a:gd name="T16" fmla="*/ 38 w 73"/>
                <a:gd name="T17" fmla="*/ 250 h 250"/>
                <a:gd name="T18" fmla="*/ 38 w 73"/>
                <a:gd name="T19" fmla="*/ 141 h 250"/>
                <a:gd name="T20" fmla="*/ 73 w 73"/>
                <a:gd name="T21" fmla="*/ 141 h 250"/>
                <a:gd name="T22" fmla="*/ 73 w 73"/>
                <a:gd name="T23" fmla="*/ 117 h 250"/>
                <a:gd name="T24" fmla="*/ 38 w 73"/>
                <a:gd name="T25" fmla="*/ 117 h 250"/>
                <a:gd name="T26" fmla="*/ 38 w 73"/>
                <a:gd name="T27" fmla="*/ 60 h 250"/>
                <a:gd name="T28" fmla="*/ 56 w 73"/>
                <a:gd name="T29" fmla="*/ 24 h 250"/>
                <a:gd name="T30" fmla="*/ 73 w 73"/>
                <a:gd name="T31" fmla="*/ 29 h 250"/>
                <a:gd name="T32" fmla="*/ 73 w 73"/>
                <a:gd name="T33" fmla="*/ 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250">
                  <a:moveTo>
                    <a:pt x="73" y="4"/>
                  </a:moveTo>
                  <a:cubicBezTo>
                    <a:pt x="67" y="1"/>
                    <a:pt x="61" y="0"/>
                    <a:pt x="55" y="0"/>
                  </a:cubicBezTo>
                  <a:cubicBezTo>
                    <a:pt x="22" y="0"/>
                    <a:pt x="12" y="23"/>
                    <a:pt x="12" y="53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250"/>
                    <a:pt x="12" y="250"/>
                    <a:pt x="12" y="250"/>
                  </a:cubicBezTo>
                  <a:cubicBezTo>
                    <a:pt x="38" y="250"/>
                    <a:pt x="38" y="250"/>
                    <a:pt x="38" y="250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47"/>
                    <a:pt x="38" y="24"/>
                    <a:pt x="56" y="24"/>
                  </a:cubicBezTo>
                  <a:cubicBezTo>
                    <a:pt x="61" y="24"/>
                    <a:pt x="68" y="27"/>
                    <a:pt x="73" y="29"/>
                  </a:cubicBezTo>
                  <a:lnTo>
                    <a:pt x="7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8E83ABB-468A-AC47-F889-082B86968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1188" y="5641975"/>
              <a:ext cx="41275" cy="246063"/>
            </a:xfrm>
            <a:custGeom>
              <a:avLst/>
              <a:gdLst>
                <a:gd name="T0" fmla="*/ 18 w 35"/>
                <a:gd name="T1" fmla="*/ 0 h 204"/>
                <a:gd name="T2" fmla="*/ 0 w 35"/>
                <a:gd name="T3" fmla="*/ 18 h 204"/>
                <a:gd name="T4" fmla="*/ 18 w 35"/>
                <a:gd name="T5" fmla="*/ 35 h 204"/>
                <a:gd name="T6" fmla="*/ 35 w 35"/>
                <a:gd name="T7" fmla="*/ 18 h 204"/>
                <a:gd name="T8" fmla="*/ 18 w 35"/>
                <a:gd name="T9" fmla="*/ 0 h 204"/>
                <a:gd name="T10" fmla="*/ 31 w 35"/>
                <a:gd name="T11" fmla="*/ 71 h 204"/>
                <a:gd name="T12" fmla="*/ 31 w 35"/>
                <a:gd name="T13" fmla="*/ 71 h 204"/>
                <a:gd name="T14" fmla="*/ 31 w 35"/>
                <a:gd name="T15" fmla="*/ 71 h 204"/>
                <a:gd name="T16" fmla="*/ 5 w 35"/>
                <a:gd name="T17" fmla="*/ 71 h 204"/>
                <a:gd name="T18" fmla="*/ 5 w 35"/>
                <a:gd name="T19" fmla="*/ 204 h 204"/>
                <a:gd name="T20" fmla="*/ 31 w 35"/>
                <a:gd name="T21" fmla="*/ 204 h 204"/>
                <a:gd name="T22" fmla="*/ 31 w 35"/>
                <a:gd name="T23" fmla="*/ 7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0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5"/>
                    <a:pt x="18" y="35"/>
                  </a:cubicBezTo>
                  <a:cubicBezTo>
                    <a:pt x="28" y="35"/>
                    <a:pt x="35" y="28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31" y="71"/>
                  </a:moveTo>
                  <a:cubicBezTo>
                    <a:pt x="31" y="71"/>
                    <a:pt x="31" y="71"/>
                    <a:pt x="31" y="71"/>
                  </a:cubicBezTo>
                  <a:moveTo>
                    <a:pt x="31" y="71"/>
                  </a:moveTo>
                  <a:cubicBezTo>
                    <a:pt x="5" y="71"/>
                    <a:pt x="5" y="71"/>
                    <a:pt x="5" y="71"/>
                  </a:cubicBezTo>
                  <a:cubicBezTo>
                    <a:pt x="5" y="204"/>
                    <a:pt x="5" y="204"/>
                    <a:pt x="5" y="204"/>
                  </a:cubicBezTo>
                  <a:cubicBezTo>
                    <a:pt x="31" y="204"/>
                    <a:pt x="31" y="204"/>
                    <a:pt x="31" y="204"/>
                  </a:cubicBezTo>
                  <a:lnTo>
                    <a:pt x="31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17C8D9A-A47C-85E0-7C02-C0508CB3C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5722938"/>
              <a:ext cx="136525" cy="165100"/>
            </a:xfrm>
            <a:custGeom>
              <a:avLst/>
              <a:gdLst>
                <a:gd name="T0" fmla="*/ 25 w 113"/>
                <a:gd name="T1" fmla="*/ 4 h 137"/>
                <a:gd name="T2" fmla="*/ 0 w 113"/>
                <a:gd name="T3" fmla="*/ 4 h 137"/>
                <a:gd name="T4" fmla="*/ 0 w 113"/>
                <a:gd name="T5" fmla="*/ 137 h 137"/>
                <a:gd name="T6" fmla="*/ 25 w 113"/>
                <a:gd name="T7" fmla="*/ 137 h 137"/>
                <a:gd name="T8" fmla="*/ 25 w 113"/>
                <a:gd name="T9" fmla="*/ 76 h 137"/>
                <a:gd name="T10" fmla="*/ 58 w 113"/>
                <a:gd name="T11" fmla="*/ 23 h 137"/>
                <a:gd name="T12" fmla="*/ 88 w 113"/>
                <a:gd name="T13" fmla="*/ 61 h 137"/>
                <a:gd name="T14" fmla="*/ 88 w 113"/>
                <a:gd name="T15" fmla="*/ 137 h 137"/>
                <a:gd name="T16" fmla="*/ 113 w 113"/>
                <a:gd name="T17" fmla="*/ 137 h 137"/>
                <a:gd name="T18" fmla="*/ 113 w 113"/>
                <a:gd name="T19" fmla="*/ 58 h 137"/>
                <a:gd name="T20" fmla="*/ 66 w 113"/>
                <a:gd name="T21" fmla="*/ 0 h 137"/>
                <a:gd name="T22" fmla="*/ 26 w 113"/>
                <a:gd name="T23" fmla="*/ 22 h 137"/>
                <a:gd name="T24" fmla="*/ 25 w 113"/>
                <a:gd name="T25" fmla="*/ 22 h 137"/>
                <a:gd name="T26" fmla="*/ 25 w 113"/>
                <a:gd name="T27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137">
                  <a:moveTo>
                    <a:pt x="25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52"/>
                    <a:pt x="25" y="23"/>
                    <a:pt x="58" y="23"/>
                  </a:cubicBezTo>
                  <a:cubicBezTo>
                    <a:pt x="84" y="23"/>
                    <a:pt x="88" y="38"/>
                    <a:pt x="88" y="61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113" y="137"/>
                    <a:pt x="113" y="137"/>
                    <a:pt x="113" y="13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26"/>
                    <a:pt x="104" y="0"/>
                    <a:pt x="66" y="0"/>
                  </a:cubicBezTo>
                  <a:cubicBezTo>
                    <a:pt x="50" y="0"/>
                    <a:pt x="34" y="8"/>
                    <a:pt x="26" y="22"/>
                  </a:cubicBezTo>
                  <a:cubicBezTo>
                    <a:pt x="25" y="22"/>
                    <a:pt x="25" y="22"/>
                    <a:pt x="25" y="22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AA8FB2C-C919-89C9-42D9-6136D2596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56463" y="5641975"/>
              <a:ext cx="41275" cy="246063"/>
            </a:xfrm>
            <a:custGeom>
              <a:avLst/>
              <a:gdLst>
                <a:gd name="T0" fmla="*/ 17 w 35"/>
                <a:gd name="T1" fmla="*/ 0 h 204"/>
                <a:gd name="T2" fmla="*/ 0 w 35"/>
                <a:gd name="T3" fmla="*/ 18 h 204"/>
                <a:gd name="T4" fmla="*/ 17 w 35"/>
                <a:gd name="T5" fmla="*/ 35 h 204"/>
                <a:gd name="T6" fmla="*/ 35 w 35"/>
                <a:gd name="T7" fmla="*/ 18 h 204"/>
                <a:gd name="T8" fmla="*/ 17 w 35"/>
                <a:gd name="T9" fmla="*/ 0 h 204"/>
                <a:gd name="T10" fmla="*/ 30 w 35"/>
                <a:gd name="T11" fmla="*/ 71 h 204"/>
                <a:gd name="T12" fmla="*/ 30 w 35"/>
                <a:gd name="T13" fmla="*/ 71 h 204"/>
                <a:gd name="T14" fmla="*/ 30 w 35"/>
                <a:gd name="T15" fmla="*/ 71 h 204"/>
                <a:gd name="T16" fmla="*/ 4 w 35"/>
                <a:gd name="T17" fmla="*/ 71 h 204"/>
                <a:gd name="T18" fmla="*/ 4 w 35"/>
                <a:gd name="T19" fmla="*/ 204 h 204"/>
                <a:gd name="T20" fmla="*/ 30 w 35"/>
                <a:gd name="T21" fmla="*/ 204 h 204"/>
                <a:gd name="T22" fmla="*/ 30 w 35"/>
                <a:gd name="T23" fmla="*/ 7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04"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5"/>
                    <a:pt x="17" y="35"/>
                  </a:cubicBezTo>
                  <a:cubicBezTo>
                    <a:pt x="27" y="35"/>
                    <a:pt x="35" y="28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  <a:moveTo>
                    <a:pt x="30" y="71"/>
                  </a:moveTo>
                  <a:cubicBezTo>
                    <a:pt x="30" y="71"/>
                    <a:pt x="30" y="71"/>
                    <a:pt x="30" y="71"/>
                  </a:cubicBezTo>
                  <a:moveTo>
                    <a:pt x="30" y="71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4" y="204"/>
                    <a:pt x="4" y="204"/>
                    <a:pt x="4" y="204"/>
                  </a:cubicBezTo>
                  <a:cubicBezTo>
                    <a:pt x="30" y="204"/>
                    <a:pt x="30" y="204"/>
                    <a:pt x="30" y="204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6B79FF7-891A-9A73-5608-37349DF6E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3775" y="5667375"/>
              <a:ext cx="77788" cy="220663"/>
            </a:xfrm>
            <a:custGeom>
              <a:avLst/>
              <a:gdLst>
                <a:gd name="T0" fmla="*/ 30 w 49"/>
                <a:gd name="T1" fmla="*/ 56 h 139"/>
                <a:gd name="T2" fmla="*/ 49 w 49"/>
                <a:gd name="T3" fmla="*/ 56 h 139"/>
                <a:gd name="T4" fmla="*/ 49 w 49"/>
                <a:gd name="T5" fmla="*/ 38 h 139"/>
                <a:gd name="T6" fmla="*/ 30 w 49"/>
                <a:gd name="T7" fmla="*/ 38 h 139"/>
                <a:gd name="T8" fmla="*/ 30 w 49"/>
                <a:gd name="T9" fmla="*/ 0 h 139"/>
                <a:gd name="T10" fmla="*/ 11 w 49"/>
                <a:gd name="T11" fmla="*/ 0 h 139"/>
                <a:gd name="T12" fmla="*/ 11 w 49"/>
                <a:gd name="T13" fmla="*/ 38 h 139"/>
                <a:gd name="T14" fmla="*/ 0 w 49"/>
                <a:gd name="T15" fmla="*/ 38 h 139"/>
                <a:gd name="T16" fmla="*/ 0 w 49"/>
                <a:gd name="T17" fmla="*/ 56 h 139"/>
                <a:gd name="T18" fmla="*/ 11 w 49"/>
                <a:gd name="T19" fmla="*/ 56 h 139"/>
                <a:gd name="T20" fmla="*/ 11 w 49"/>
                <a:gd name="T21" fmla="*/ 139 h 139"/>
                <a:gd name="T22" fmla="*/ 30 w 49"/>
                <a:gd name="T23" fmla="*/ 139 h 139"/>
                <a:gd name="T24" fmla="*/ 30 w 49"/>
                <a:gd name="T25" fmla="*/ 5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139">
                  <a:moveTo>
                    <a:pt x="30" y="56"/>
                  </a:moveTo>
                  <a:lnTo>
                    <a:pt x="49" y="56"/>
                  </a:lnTo>
                  <a:lnTo>
                    <a:pt x="49" y="38"/>
                  </a:lnTo>
                  <a:lnTo>
                    <a:pt x="30" y="38"/>
                  </a:lnTo>
                  <a:lnTo>
                    <a:pt x="30" y="0"/>
                  </a:lnTo>
                  <a:lnTo>
                    <a:pt x="11" y="0"/>
                  </a:lnTo>
                  <a:lnTo>
                    <a:pt x="11" y="38"/>
                  </a:lnTo>
                  <a:lnTo>
                    <a:pt x="0" y="38"/>
                  </a:lnTo>
                  <a:lnTo>
                    <a:pt x="0" y="56"/>
                  </a:lnTo>
                  <a:lnTo>
                    <a:pt x="11" y="56"/>
                  </a:lnTo>
                  <a:lnTo>
                    <a:pt x="11" y="139"/>
                  </a:lnTo>
                  <a:lnTo>
                    <a:pt x="30" y="139"/>
                  </a:lnTo>
                  <a:lnTo>
                    <a:pt x="3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4A6620D-130B-DD37-9296-845B5F8954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0613" y="5722938"/>
              <a:ext cx="152400" cy="169863"/>
            </a:xfrm>
            <a:custGeom>
              <a:avLst/>
              <a:gdLst>
                <a:gd name="T0" fmla="*/ 27 w 127"/>
                <a:gd name="T1" fmla="*/ 56 h 142"/>
                <a:gd name="T2" fmla="*/ 65 w 127"/>
                <a:gd name="T3" fmla="*/ 23 h 142"/>
                <a:gd name="T4" fmla="*/ 102 w 127"/>
                <a:gd name="T5" fmla="*/ 56 h 142"/>
                <a:gd name="T6" fmla="*/ 27 w 127"/>
                <a:gd name="T7" fmla="*/ 56 h 142"/>
                <a:gd name="T8" fmla="*/ 127 w 127"/>
                <a:gd name="T9" fmla="*/ 75 h 142"/>
                <a:gd name="T10" fmla="*/ 127 w 127"/>
                <a:gd name="T11" fmla="*/ 71 h 142"/>
                <a:gd name="T12" fmla="*/ 65 w 127"/>
                <a:gd name="T13" fmla="*/ 0 h 142"/>
                <a:gd name="T14" fmla="*/ 0 w 127"/>
                <a:gd name="T15" fmla="*/ 72 h 142"/>
                <a:gd name="T16" fmla="*/ 66 w 127"/>
                <a:gd name="T17" fmla="*/ 142 h 142"/>
                <a:gd name="T18" fmla="*/ 127 w 127"/>
                <a:gd name="T19" fmla="*/ 106 h 142"/>
                <a:gd name="T20" fmla="*/ 106 w 127"/>
                <a:gd name="T21" fmla="*/ 93 h 142"/>
                <a:gd name="T22" fmla="*/ 66 w 127"/>
                <a:gd name="T23" fmla="*/ 119 h 142"/>
                <a:gd name="T24" fmla="*/ 26 w 127"/>
                <a:gd name="T25" fmla="*/ 75 h 142"/>
                <a:gd name="T26" fmla="*/ 127 w 127"/>
                <a:gd name="T27" fmla="*/ 7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42">
                  <a:moveTo>
                    <a:pt x="27" y="56"/>
                  </a:moveTo>
                  <a:cubicBezTo>
                    <a:pt x="30" y="37"/>
                    <a:pt x="45" y="23"/>
                    <a:pt x="65" y="23"/>
                  </a:cubicBezTo>
                  <a:cubicBezTo>
                    <a:pt x="86" y="23"/>
                    <a:pt x="99" y="36"/>
                    <a:pt x="102" y="56"/>
                  </a:cubicBezTo>
                  <a:lnTo>
                    <a:pt x="27" y="56"/>
                  </a:lnTo>
                  <a:close/>
                  <a:moveTo>
                    <a:pt x="127" y="75"/>
                  </a:moveTo>
                  <a:cubicBezTo>
                    <a:pt x="127" y="71"/>
                    <a:pt x="127" y="71"/>
                    <a:pt x="127" y="71"/>
                  </a:cubicBezTo>
                  <a:cubicBezTo>
                    <a:pt x="127" y="32"/>
                    <a:pt x="107" y="0"/>
                    <a:pt x="65" y="0"/>
                  </a:cubicBezTo>
                  <a:cubicBezTo>
                    <a:pt x="22" y="0"/>
                    <a:pt x="0" y="31"/>
                    <a:pt x="0" y="72"/>
                  </a:cubicBezTo>
                  <a:cubicBezTo>
                    <a:pt x="0" y="111"/>
                    <a:pt x="25" y="142"/>
                    <a:pt x="66" y="142"/>
                  </a:cubicBezTo>
                  <a:cubicBezTo>
                    <a:pt x="92" y="142"/>
                    <a:pt x="115" y="129"/>
                    <a:pt x="127" y="106"/>
                  </a:cubicBezTo>
                  <a:cubicBezTo>
                    <a:pt x="106" y="93"/>
                    <a:pt x="106" y="93"/>
                    <a:pt x="106" y="93"/>
                  </a:cubicBezTo>
                  <a:cubicBezTo>
                    <a:pt x="96" y="109"/>
                    <a:pt x="86" y="119"/>
                    <a:pt x="66" y="119"/>
                  </a:cubicBezTo>
                  <a:cubicBezTo>
                    <a:pt x="41" y="119"/>
                    <a:pt x="26" y="98"/>
                    <a:pt x="26" y="75"/>
                  </a:cubicBezTo>
                  <a:lnTo>
                    <a:pt x="127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</p:grpSp>
    </p:spTree>
    <p:extLst>
      <p:ext uri="{BB962C8B-B14F-4D97-AF65-F5344CB8AC3E}">
        <p14:creationId xmlns:p14="http://schemas.microsoft.com/office/powerpoint/2010/main" val="38694867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group of men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22B363C4-0398-3A97-B29B-BDD82AA9CD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8"/>
          <a:stretch/>
        </p:blipFill>
        <p:spPr>
          <a:xfrm>
            <a:off x="4093805" y="2543"/>
            <a:ext cx="809502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930B5F-33EE-E746-DB8A-CAAC94A9BE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68"/>
          <a:stretch/>
        </p:blipFill>
        <p:spPr>
          <a:xfrm>
            <a:off x="-4021" y="2543"/>
            <a:ext cx="10696621" cy="6855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792D62-9A2E-0AFC-BF1C-2846A3D29502}"/>
              </a:ext>
            </a:extLst>
          </p:cNvPr>
          <p:cNvSpPr txBox="1"/>
          <p:nvPr userDrawn="1"/>
        </p:nvSpPr>
        <p:spPr>
          <a:xfrm>
            <a:off x="5207253" y="9074552"/>
            <a:ext cx="369301" cy="627864"/>
          </a:xfrm>
          <a:prstGeom prst="rect">
            <a:avLst/>
          </a:prstGeom>
          <a:noFill/>
        </p:spPr>
        <p:txBody>
          <a:bodyPr wrap="none" lIns="182784" tIns="146228" rIns="182784" bIns="146228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398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AF98C4-B997-019E-674C-26B3C32DF761}"/>
              </a:ext>
            </a:extLst>
          </p:cNvPr>
          <p:cNvGrpSpPr/>
          <p:nvPr userDrawn="1"/>
        </p:nvGrpSpPr>
        <p:grpSpPr>
          <a:xfrm>
            <a:off x="530330" y="378753"/>
            <a:ext cx="553980" cy="490854"/>
            <a:chOff x="6424613" y="4713288"/>
            <a:chExt cx="1357313" cy="1179513"/>
          </a:xfrm>
        </p:grpSpPr>
        <p:sp>
          <p:nvSpPr>
            <p:cNvPr id="8" name="Freeform 29">
              <a:extLst>
                <a:ext uri="{FF2B5EF4-FFF2-40B4-BE49-F238E27FC236}">
                  <a16:creationId xmlns:a16="http://schemas.microsoft.com/office/drawing/2014/main" id="{0565F561-624A-545F-EACD-31199DE3B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13" y="4911725"/>
              <a:ext cx="1317625" cy="865188"/>
            </a:xfrm>
            <a:custGeom>
              <a:avLst/>
              <a:gdLst>
                <a:gd name="T0" fmla="*/ 957 w 1096"/>
                <a:gd name="T1" fmla="*/ 372 h 720"/>
                <a:gd name="T2" fmla="*/ 1047 w 1096"/>
                <a:gd name="T3" fmla="*/ 630 h 720"/>
                <a:gd name="T4" fmla="*/ 419 w 1096"/>
                <a:gd name="T5" fmla="*/ 505 h 720"/>
                <a:gd name="T6" fmla="*/ 80 w 1096"/>
                <a:gd name="T7" fmla="*/ 54 h 720"/>
                <a:gd name="T8" fmla="*/ 361 w 1096"/>
                <a:gd name="T9" fmla="*/ 32 h 720"/>
                <a:gd name="T10" fmla="*/ 277 w 1096"/>
                <a:gd name="T11" fmla="*/ 26 h 720"/>
                <a:gd name="T12" fmla="*/ 108 w 1096"/>
                <a:gd name="T13" fmla="*/ 71 h 720"/>
                <a:gd name="T14" fmla="*/ 424 w 1096"/>
                <a:gd name="T15" fmla="*/ 487 h 720"/>
                <a:gd name="T16" fmla="*/ 1018 w 1096"/>
                <a:gd name="T17" fmla="*/ 613 h 720"/>
                <a:gd name="T18" fmla="*/ 1025 w 1096"/>
                <a:gd name="T19" fmla="*/ 497 h 720"/>
                <a:gd name="T20" fmla="*/ 957 w 1096"/>
                <a:gd name="T21" fmla="*/ 37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6" h="720">
                  <a:moveTo>
                    <a:pt x="957" y="372"/>
                  </a:moveTo>
                  <a:cubicBezTo>
                    <a:pt x="1057" y="477"/>
                    <a:pt x="1096" y="575"/>
                    <a:pt x="1047" y="630"/>
                  </a:cubicBezTo>
                  <a:cubicBezTo>
                    <a:pt x="967" y="720"/>
                    <a:pt x="686" y="664"/>
                    <a:pt x="419" y="505"/>
                  </a:cubicBezTo>
                  <a:cubicBezTo>
                    <a:pt x="152" y="345"/>
                    <a:pt x="0" y="143"/>
                    <a:pt x="80" y="54"/>
                  </a:cubicBezTo>
                  <a:cubicBezTo>
                    <a:pt x="123" y="4"/>
                    <a:pt x="230" y="0"/>
                    <a:pt x="361" y="32"/>
                  </a:cubicBezTo>
                  <a:cubicBezTo>
                    <a:pt x="324" y="27"/>
                    <a:pt x="296" y="27"/>
                    <a:pt x="277" y="26"/>
                  </a:cubicBezTo>
                  <a:cubicBezTo>
                    <a:pt x="192" y="26"/>
                    <a:pt x="135" y="42"/>
                    <a:pt x="108" y="71"/>
                  </a:cubicBezTo>
                  <a:cubicBezTo>
                    <a:pt x="37" y="151"/>
                    <a:pt x="172" y="338"/>
                    <a:pt x="424" y="487"/>
                  </a:cubicBezTo>
                  <a:cubicBezTo>
                    <a:pt x="675" y="637"/>
                    <a:pt x="948" y="693"/>
                    <a:pt x="1018" y="613"/>
                  </a:cubicBezTo>
                  <a:cubicBezTo>
                    <a:pt x="1041" y="589"/>
                    <a:pt x="1041" y="542"/>
                    <a:pt x="1025" y="497"/>
                  </a:cubicBezTo>
                  <a:cubicBezTo>
                    <a:pt x="1012" y="458"/>
                    <a:pt x="991" y="425"/>
                    <a:pt x="957" y="372"/>
                  </a:cubicBez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E6685C34-F42F-7961-836C-0081B5115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675" y="4718050"/>
              <a:ext cx="474663" cy="666750"/>
            </a:xfrm>
            <a:custGeom>
              <a:avLst/>
              <a:gdLst>
                <a:gd name="T0" fmla="*/ 258 w 299"/>
                <a:gd name="T1" fmla="*/ 0 h 420"/>
                <a:gd name="T2" fmla="*/ 299 w 299"/>
                <a:gd name="T3" fmla="*/ 0 h 420"/>
                <a:gd name="T4" fmla="*/ 40 w 299"/>
                <a:gd name="T5" fmla="*/ 420 h 420"/>
                <a:gd name="T6" fmla="*/ 0 w 299"/>
                <a:gd name="T7" fmla="*/ 420 h 420"/>
                <a:gd name="T8" fmla="*/ 258 w 299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20">
                  <a:moveTo>
                    <a:pt x="258" y="0"/>
                  </a:moveTo>
                  <a:lnTo>
                    <a:pt x="299" y="0"/>
                  </a:lnTo>
                  <a:lnTo>
                    <a:pt x="40" y="420"/>
                  </a:lnTo>
                  <a:lnTo>
                    <a:pt x="0" y="420"/>
                  </a:lnTo>
                  <a:lnTo>
                    <a:pt x="258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46DEA038-3AAC-9A11-2758-526A1CC9A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4718050"/>
              <a:ext cx="473075" cy="666750"/>
            </a:xfrm>
            <a:custGeom>
              <a:avLst/>
              <a:gdLst>
                <a:gd name="T0" fmla="*/ 258 w 298"/>
                <a:gd name="T1" fmla="*/ 0 h 420"/>
                <a:gd name="T2" fmla="*/ 298 w 298"/>
                <a:gd name="T3" fmla="*/ 0 h 420"/>
                <a:gd name="T4" fmla="*/ 39 w 298"/>
                <a:gd name="T5" fmla="*/ 420 h 420"/>
                <a:gd name="T6" fmla="*/ 0 w 298"/>
                <a:gd name="T7" fmla="*/ 420 h 420"/>
                <a:gd name="T8" fmla="*/ 258 w 298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420">
                  <a:moveTo>
                    <a:pt x="258" y="0"/>
                  </a:moveTo>
                  <a:lnTo>
                    <a:pt x="298" y="0"/>
                  </a:lnTo>
                  <a:lnTo>
                    <a:pt x="39" y="420"/>
                  </a:lnTo>
                  <a:lnTo>
                    <a:pt x="0" y="420"/>
                  </a:lnTo>
                  <a:lnTo>
                    <a:pt x="258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976533EF-392C-FCE0-C612-D06F8525B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813" y="4718050"/>
              <a:ext cx="473075" cy="666750"/>
            </a:xfrm>
            <a:custGeom>
              <a:avLst/>
              <a:gdLst>
                <a:gd name="T0" fmla="*/ 258 w 298"/>
                <a:gd name="T1" fmla="*/ 0 h 420"/>
                <a:gd name="T2" fmla="*/ 298 w 298"/>
                <a:gd name="T3" fmla="*/ 0 h 420"/>
                <a:gd name="T4" fmla="*/ 39 w 298"/>
                <a:gd name="T5" fmla="*/ 420 h 420"/>
                <a:gd name="T6" fmla="*/ 0 w 298"/>
                <a:gd name="T7" fmla="*/ 420 h 420"/>
                <a:gd name="T8" fmla="*/ 258 w 298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420">
                  <a:moveTo>
                    <a:pt x="258" y="0"/>
                  </a:moveTo>
                  <a:lnTo>
                    <a:pt x="298" y="0"/>
                  </a:lnTo>
                  <a:lnTo>
                    <a:pt x="39" y="420"/>
                  </a:lnTo>
                  <a:lnTo>
                    <a:pt x="0" y="420"/>
                  </a:lnTo>
                  <a:lnTo>
                    <a:pt x="258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BCC0B23B-D9B2-025B-0BD7-0C116CEED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263" y="4713288"/>
              <a:ext cx="41275" cy="52388"/>
            </a:xfrm>
            <a:custGeom>
              <a:avLst/>
              <a:gdLst>
                <a:gd name="T0" fmla="*/ 15 w 26"/>
                <a:gd name="T1" fmla="*/ 33 h 33"/>
                <a:gd name="T2" fmla="*/ 15 w 26"/>
                <a:gd name="T3" fmla="*/ 4 h 33"/>
                <a:gd name="T4" fmla="*/ 26 w 26"/>
                <a:gd name="T5" fmla="*/ 4 h 33"/>
                <a:gd name="T6" fmla="*/ 26 w 26"/>
                <a:gd name="T7" fmla="*/ 0 h 33"/>
                <a:gd name="T8" fmla="*/ 0 w 26"/>
                <a:gd name="T9" fmla="*/ 0 h 33"/>
                <a:gd name="T10" fmla="*/ 0 w 26"/>
                <a:gd name="T11" fmla="*/ 4 h 33"/>
                <a:gd name="T12" fmla="*/ 11 w 26"/>
                <a:gd name="T13" fmla="*/ 4 h 33"/>
                <a:gd name="T14" fmla="*/ 11 w 26"/>
                <a:gd name="T15" fmla="*/ 33 h 33"/>
                <a:gd name="T16" fmla="*/ 15 w 26"/>
                <a:gd name="T17" fmla="*/ 33 h 33"/>
                <a:gd name="T18" fmla="*/ 15 w 26"/>
                <a:gd name="T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3">
                  <a:moveTo>
                    <a:pt x="15" y="33"/>
                  </a:moveTo>
                  <a:lnTo>
                    <a:pt x="15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1" y="4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7AD658D4-6983-284A-5BE2-EEDDEEFCF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713288"/>
              <a:ext cx="49213" cy="52388"/>
            </a:xfrm>
            <a:custGeom>
              <a:avLst/>
              <a:gdLst>
                <a:gd name="T0" fmla="*/ 5 w 41"/>
                <a:gd name="T1" fmla="*/ 43 h 43"/>
                <a:gd name="T2" fmla="*/ 5 w 41"/>
                <a:gd name="T3" fmla="*/ 6 h 43"/>
                <a:gd name="T4" fmla="*/ 18 w 41"/>
                <a:gd name="T5" fmla="*/ 43 h 43"/>
                <a:gd name="T6" fmla="*/ 23 w 41"/>
                <a:gd name="T7" fmla="*/ 43 h 43"/>
                <a:gd name="T8" fmla="*/ 35 w 41"/>
                <a:gd name="T9" fmla="*/ 7 h 43"/>
                <a:gd name="T10" fmla="*/ 35 w 41"/>
                <a:gd name="T11" fmla="*/ 43 h 43"/>
                <a:gd name="T12" fmla="*/ 41 w 41"/>
                <a:gd name="T13" fmla="*/ 43 h 43"/>
                <a:gd name="T14" fmla="*/ 41 w 41"/>
                <a:gd name="T15" fmla="*/ 0 h 43"/>
                <a:gd name="T16" fmla="*/ 33 w 41"/>
                <a:gd name="T17" fmla="*/ 0 h 43"/>
                <a:gd name="T18" fmla="*/ 23 w 41"/>
                <a:gd name="T19" fmla="*/ 30 h 43"/>
                <a:gd name="T20" fmla="*/ 21 w 41"/>
                <a:gd name="T21" fmla="*/ 37 h 43"/>
                <a:gd name="T22" fmla="*/ 19 w 41"/>
                <a:gd name="T23" fmla="*/ 30 h 43"/>
                <a:gd name="T24" fmla="*/ 8 w 41"/>
                <a:gd name="T25" fmla="*/ 0 h 43"/>
                <a:gd name="T26" fmla="*/ 0 w 41"/>
                <a:gd name="T27" fmla="*/ 0 h 43"/>
                <a:gd name="T28" fmla="*/ 0 w 41"/>
                <a:gd name="T29" fmla="*/ 43 h 43"/>
                <a:gd name="T30" fmla="*/ 5 w 41"/>
                <a:gd name="T3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43">
                  <a:moveTo>
                    <a:pt x="5" y="43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3"/>
                    <a:pt x="21" y="35"/>
                    <a:pt x="21" y="37"/>
                  </a:cubicBezTo>
                  <a:cubicBezTo>
                    <a:pt x="20" y="35"/>
                    <a:pt x="19" y="33"/>
                    <a:pt x="19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43A1B4C-E85B-C274-1636-F16CD0AB37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7325" y="4713288"/>
              <a:ext cx="1076325" cy="860425"/>
            </a:xfrm>
            <a:custGeom>
              <a:avLst/>
              <a:gdLst>
                <a:gd name="T0" fmla="*/ 448 w 895"/>
                <a:gd name="T1" fmla="*/ 0 h 716"/>
                <a:gd name="T2" fmla="*/ 131 w 895"/>
                <a:gd name="T3" fmla="*/ 506 h 716"/>
                <a:gd name="T4" fmla="*/ 330 w 895"/>
                <a:gd name="T5" fmla="*/ 652 h 716"/>
                <a:gd name="T6" fmla="*/ 450 w 895"/>
                <a:gd name="T7" fmla="*/ 716 h 716"/>
                <a:gd name="T8" fmla="*/ 895 w 895"/>
                <a:gd name="T9" fmla="*/ 716 h 716"/>
                <a:gd name="T10" fmla="*/ 690 w 895"/>
                <a:gd name="T11" fmla="*/ 389 h 716"/>
                <a:gd name="T12" fmla="*/ 586 w 895"/>
                <a:gd name="T13" fmla="*/ 558 h 716"/>
                <a:gd name="T14" fmla="*/ 534 w 895"/>
                <a:gd name="T15" fmla="*/ 558 h 716"/>
                <a:gd name="T16" fmla="*/ 664 w 895"/>
                <a:gd name="T17" fmla="*/ 347 h 716"/>
                <a:gd name="T18" fmla="*/ 628 w 895"/>
                <a:gd name="T19" fmla="*/ 289 h 716"/>
                <a:gd name="T20" fmla="*/ 462 w 895"/>
                <a:gd name="T21" fmla="*/ 558 h 716"/>
                <a:gd name="T22" fmla="*/ 410 w 895"/>
                <a:gd name="T23" fmla="*/ 558 h 716"/>
                <a:gd name="T24" fmla="*/ 602 w 895"/>
                <a:gd name="T25" fmla="*/ 247 h 716"/>
                <a:gd name="T26" fmla="*/ 565 w 895"/>
                <a:gd name="T27" fmla="*/ 188 h 716"/>
                <a:gd name="T28" fmla="*/ 338 w 895"/>
                <a:gd name="T29" fmla="*/ 558 h 716"/>
                <a:gd name="T30" fmla="*/ 286 w 895"/>
                <a:gd name="T31" fmla="*/ 558 h 716"/>
                <a:gd name="T32" fmla="*/ 539 w 895"/>
                <a:gd name="T33" fmla="*/ 146 h 716"/>
                <a:gd name="T34" fmla="*/ 448 w 895"/>
                <a:gd name="T35" fmla="*/ 0 h 716"/>
                <a:gd name="T36" fmla="*/ 122 w 895"/>
                <a:gd name="T37" fmla="*/ 522 h 716"/>
                <a:gd name="T38" fmla="*/ 0 w 895"/>
                <a:gd name="T39" fmla="*/ 716 h 716"/>
                <a:gd name="T40" fmla="*/ 410 w 895"/>
                <a:gd name="T41" fmla="*/ 716 h 716"/>
                <a:gd name="T42" fmla="*/ 325 w 895"/>
                <a:gd name="T43" fmla="*/ 670 h 716"/>
                <a:gd name="T44" fmla="*/ 122 w 895"/>
                <a:gd name="T45" fmla="*/ 52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5" h="716">
                  <a:moveTo>
                    <a:pt x="448" y="0"/>
                  </a:moveTo>
                  <a:cubicBezTo>
                    <a:pt x="131" y="506"/>
                    <a:pt x="131" y="506"/>
                    <a:pt x="131" y="506"/>
                  </a:cubicBezTo>
                  <a:cubicBezTo>
                    <a:pt x="185" y="556"/>
                    <a:pt x="251" y="606"/>
                    <a:pt x="330" y="652"/>
                  </a:cubicBezTo>
                  <a:cubicBezTo>
                    <a:pt x="369" y="676"/>
                    <a:pt x="410" y="697"/>
                    <a:pt x="450" y="716"/>
                  </a:cubicBezTo>
                  <a:cubicBezTo>
                    <a:pt x="895" y="716"/>
                    <a:pt x="895" y="716"/>
                    <a:pt x="895" y="716"/>
                  </a:cubicBezTo>
                  <a:cubicBezTo>
                    <a:pt x="690" y="389"/>
                    <a:pt x="690" y="389"/>
                    <a:pt x="690" y="389"/>
                  </a:cubicBezTo>
                  <a:cubicBezTo>
                    <a:pt x="586" y="558"/>
                    <a:pt x="586" y="558"/>
                    <a:pt x="586" y="558"/>
                  </a:cubicBezTo>
                  <a:cubicBezTo>
                    <a:pt x="534" y="558"/>
                    <a:pt x="534" y="558"/>
                    <a:pt x="534" y="558"/>
                  </a:cubicBezTo>
                  <a:cubicBezTo>
                    <a:pt x="664" y="347"/>
                    <a:pt x="664" y="347"/>
                    <a:pt x="664" y="347"/>
                  </a:cubicBezTo>
                  <a:cubicBezTo>
                    <a:pt x="628" y="289"/>
                    <a:pt x="628" y="289"/>
                    <a:pt x="628" y="289"/>
                  </a:cubicBezTo>
                  <a:cubicBezTo>
                    <a:pt x="462" y="558"/>
                    <a:pt x="462" y="558"/>
                    <a:pt x="462" y="558"/>
                  </a:cubicBezTo>
                  <a:cubicBezTo>
                    <a:pt x="410" y="558"/>
                    <a:pt x="410" y="558"/>
                    <a:pt x="410" y="558"/>
                  </a:cubicBezTo>
                  <a:cubicBezTo>
                    <a:pt x="602" y="247"/>
                    <a:pt x="602" y="247"/>
                    <a:pt x="602" y="247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338" y="558"/>
                    <a:pt x="338" y="558"/>
                    <a:pt x="338" y="558"/>
                  </a:cubicBezTo>
                  <a:cubicBezTo>
                    <a:pt x="286" y="558"/>
                    <a:pt x="286" y="558"/>
                    <a:pt x="286" y="558"/>
                  </a:cubicBezTo>
                  <a:cubicBezTo>
                    <a:pt x="539" y="146"/>
                    <a:pt x="539" y="146"/>
                    <a:pt x="539" y="146"/>
                  </a:cubicBezTo>
                  <a:lnTo>
                    <a:pt x="448" y="0"/>
                  </a:lnTo>
                  <a:close/>
                  <a:moveTo>
                    <a:pt x="122" y="522"/>
                  </a:moveTo>
                  <a:cubicBezTo>
                    <a:pt x="0" y="716"/>
                    <a:pt x="0" y="716"/>
                    <a:pt x="0" y="716"/>
                  </a:cubicBezTo>
                  <a:cubicBezTo>
                    <a:pt x="410" y="716"/>
                    <a:pt x="410" y="716"/>
                    <a:pt x="410" y="716"/>
                  </a:cubicBezTo>
                  <a:cubicBezTo>
                    <a:pt x="382" y="702"/>
                    <a:pt x="353" y="686"/>
                    <a:pt x="325" y="670"/>
                  </a:cubicBezTo>
                  <a:cubicBezTo>
                    <a:pt x="246" y="623"/>
                    <a:pt x="178" y="572"/>
                    <a:pt x="122" y="5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8E5A6DB-8592-0A3E-E6EB-537ADC7156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7963" y="5641975"/>
              <a:ext cx="42863" cy="246063"/>
            </a:xfrm>
            <a:custGeom>
              <a:avLst/>
              <a:gdLst>
                <a:gd name="T0" fmla="*/ 17 w 35"/>
                <a:gd name="T1" fmla="*/ 0 h 204"/>
                <a:gd name="T2" fmla="*/ 0 w 35"/>
                <a:gd name="T3" fmla="*/ 18 h 204"/>
                <a:gd name="T4" fmla="*/ 17 w 35"/>
                <a:gd name="T5" fmla="*/ 35 h 204"/>
                <a:gd name="T6" fmla="*/ 35 w 35"/>
                <a:gd name="T7" fmla="*/ 18 h 204"/>
                <a:gd name="T8" fmla="*/ 17 w 35"/>
                <a:gd name="T9" fmla="*/ 0 h 204"/>
                <a:gd name="T10" fmla="*/ 30 w 35"/>
                <a:gd name="T11" fmla="*/ 71 h 204"/>
                <a:gd name="T12" fmla="*/ 30 w 35"/>
                <a:gd name="T13" fmla="*/ 71 h 204"/>
                <a:gd name="T14" fmla="*/ 30 w 35"/>
                <a:gd name="T15" fmla="*/ 71 h 204"/>
                <a:gd name="T16" fmla="*/ 4 w 35"/>
                <a:gd name="T17" fmla="*/ 71 h 204"/>
                <a:gd name="T18" fmla="*/ 4 w 35"/>
                <a:gd name="T19" fmla="*/ 204 h 204"/>
                <a:gd name="T20" fmla="*/ 30 w 35"/>
                <a:gd name="T21" fmla="*/ 204 h 204"/>
                <a:gd name="T22" fmla="*/ 30 w 35"/>
                <a:gd name="T23" fmla="*/ 7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04"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5"/>
                    <a:pt x="17" y="35"/>
                  </a:cubicBezTo>
                  <a:cubicBezTo>
                    <a:pt x="27" y="35"/>
                    <a:pt x="35" y="28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  <a:moveTo>
                    <a:pt x="30" y="71"/>
                  </a:moveTo>
                  <a:cubicBezTo>
                    <a:pt x="30" y="71"/>
                    <a:pt x="30" y="71"/>
                    <a:pt x="30" y="71"/>
                  </a:cubicBezTo>
                  <a:moveTo>
                    <a:pt x="30" y="71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4" y="204"/>
                    <a:pt x="4" y="204"/>
                    <a:pt x="4" y="204"/>
                  </a:cubicBezTo>
                  <a:cubicBezTo>
                    <a:pt x="30" y="204"/>
                    <a:pt x="30" y="204"/>
                    <a:pt x="30" y="204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FA0A2A7E-9A80-EC67-A37A-35EDCFC0D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75" y="5722938"/>
              <a:ext cx="136525" cy="165100"/>
            </a:xfrm>
            <a:custGeom>
              <a:avLst/>
              <a:gdLst>
                <a:gd name="T0" fmla="*/ 26 w 114"/>
                <a:gd name="T1" fmla="*/ 4 h 137"/>
                <a:gd name="T2" fmla="*/ 0 w 114"/>
                <a:gd name="T3" fmla="*/ 4 h 137"/>
                <a:gd name="T4" fmla="*/ 0 w 114"/>
                <a:gd name="T5" fmla="*/ 137 h 137"/>
                <a:gd name="T6" fmla="*/ 26 w 114"/>
                <a:gd name="T7" fmla="*/ 137 h 137"/>
                <a:gd name="T8" fmla="*/ 26 w 114"/>
                <a:gd name="T9" fmla="*/ 76 h 137"/>
                <a:gd name="T10" fmla="*/ 59 w 114"/>
                <a:gd name="T11" fmla="*/ 23 h 137"/>
                <a:gd name="T12" fmla="*/ 88 w 114"/>
                <a:gd name="T13" fmla="*/ 61 h 137"/>
                <a:gd name="T14" fmla="*/ 88 w 114"/>
                <a:gd name="T15" fmla="*/ 137 h 137"/>
                <a:gd name="T16" fmla="*/ 114 w 114"/>
                <a:gd name="T17" fmla="*/ 137 h 137"/>
                <a:gd name="T18" fmla="*/ 114 w 114"/>
                <a:gd name="T19" fmla="*/ 58 h 137"/>
                <a:gd name="T20" fmla="*/ 67 w 114"/>
                <a:gd name="T21" fmla="*/ 0 h 137"/>
                <a:gd name="T22" fmla="*/ 26 w 114"/>
                <a:gd name="T23" fmla="*/ 22 h 137"/>
                <a:gd name="T24" fmla="*/ 26 w 114"/>
                <a:gd name="T25" fmla="*/ 22 h 137"/>
                <a:gd name="T26" fmla="*/ 26 w 114"/>
                <a:gd name="T27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37">
                  <a:moveTo>
                    <a:pt x="26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6" y="52"/>
                    <a:pt x="26" y="23"/>
                    <a:pt x="59" y="23"/>
                  </a:cubicBezTo>
                  <a:cubicBezTo>
                    <a:pt x="85" y="23"/>
                    <a:pt x="88" y="38"/>
                    <a:pt x="88" y="61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26"/>
                    <a:pt x="104" y="0"/>
                    <a:pt x="67" y="0"/>
                  </a:cubicBezTo>
                  <a:cubicBezTo>
                    <a:pt x="50" y="0"/>
                    <a:pt x="34" y="8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F22F0C7-42A0-C535-B81F-0EFAD018D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5586413"/>
              <a:ext cx="87313" cy="301625"/>
            </a:xfrm>
            <a:custGeom>
              <a:avLst/>
              <a:gdLst>
                <a:gd name="T0" fmla="*/ 73 w 73"/>
                <a:gd name="T1" fmla="*/ 4 h 250"/>
                <a:gd name="T2" fmla="*/ 55 w 73"/>
                <a:gd name="T3" fmla="*/ 0 h 250"/>
                <a:gd name="T4" fmla="*/ 12 w 73"/>
                <a:gd name="T5" fmla="*/ 53 h 250"/>
                <a:gd name="T6" fmla="*/ 12 w 73"/>
                <a:gd name="T7" fmla="*/ 117 h 250"/>
                <a:gd name="T8" fmla="*/ 0 w 73"/>
                <a:gd name="T9" fmla="*/ 117 h 250"/>
                <a:gd name="T10" fmla="*/ 0 w 73"/>
                <a:gd name="T11" fmla="*/ 141 h 250"/>
                <a:gd name="T12" fmla="*/ 12 w 73"/>
                <a:gd name="T13" fmla="*/ 141 h 250"/>
                <a:gd name="T14" fmla="*/ 12 w 73"/>
                <a:gd name="T15" fmla="*/ 250 h 250"/>
                <a:gd name="T16" fmla="*/ 38 w 73"/>
                <a:gd name="T17" fmla="*/ 250 h 250"/>
                <a:gd name="T18" fmla="*/ 38 w 73"/>
                <a:gd name="T19" fmla="*/ 141 h 250"/>
                <a:gd name="T20" fmla="*/ 73 w 73"/>
                <a:gd name="T21" fmla="*/ 141 h 250"/>
                <a:gd name="T22" fmla="*/ 73 w 73"/>
                <a:gd name="T23" fmla="*/ 117 h 250"/>
                <a:gd name="T24" fmla="*/ 38 w 73"/>
                <a:gd name="T25" fmla="*/ 117 h 250"/>
                <a:gd name="T26" fmla="*/ 38 w 73"/>
                <a:gd name="T27" fmla="*/ 60 h 250"/>
                <a:gd name="T28" fmla="*/ 56 w 73"/>
                <a:gd name="T29" fmla="*/ 24 h 250"/>
                <a:gd name="T30" fmla="*/ 73 w 73"/>
                <a:gd name="T31" fmla="*/ 29 h 250"/>
                <a:gd name="T32" fmla="*/ 73 w 73"/>
                <a:gd name="T33" fmla="*/ 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250">
                  <a:moveTo>
                    <a:pt x="73" y="4"/>
                  </a:moveTo>
                  <a:cubicBezTo>
                    <a:pt x="67" y="1"/>
                    <a:pt x="61" y="0"/>
                    <a:pt x="55" y="0"/>
                  </a:cubicBezTo>
                  <a:cubicBezTo>
                    <a:pt x="22" y="0"/>
                    <a:pt x="12" y="23"/>
                    <a:pt x="12" y="53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250"/>
                    <a:pt x="12" y="250"/>
                    <a:pt x="12" y="250"/>
                  </a:cubicBezTo>
                  <a:cubicBezTo>
                    <a:pt x="38" y="250"/>
                    <a:pt x="38" y="250"/>
                    <a:pt x="38" y="250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47"/>
                    <a:pt x="38" y="24"/>
                    <a:pt x="56" y="24"/>
                  </a:cubicBezTo>
                  <a:cubicBezTo>
                    <a:pt x="61" y="24"/>
                    <a:pt x="68" y="27"/>
                    <a:pt x="73" y="29"/>
                  </a:cubicBezTo>
                  <a:lnTo>
                    <a:pt x="7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ABBAF78-EA77-A12A-FDAE-CBFE9FF88F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1188" y="5641975"/>
              <a:ext cx="41275" cy="246063"/>
            </a:xfrm>
            <a:custGeom>
              <a:avLst/>
              <a:gdLst>
                <a:gd name="T0" fmla="*/ 18 w 35"/>
                <a:gd name="T1" fmla="*/ 0 h 204"/>
                <a:gd name="T2" fmla="*/ 0 w 35"/>
                <a:gd name="T3" fmla="*/ 18 h 204"/>
                <a:gd name="T4" fmla="*/ 18 w 35"/>
                <a:gd name="T5" fmla="*/ 35 h 204"/>
                <a:gd name="T6" fmla="*/ 35 w 35"/>
                <a:gd name="T7" fmla="*/ 18 h 204"/>
                <a:gd name="T8" fmla="*/ 18 w 35"/>
                <a:gd name="T9" fmla="*/ 0 h 204"/>
                <a:gd name="T10" fmla="*/ 31 w 35"/>
                <a:gd name="T11" fmla="*/ 71 h 204"/>
                <a:gd name="T12" fmla="*/ 31 w 35"/>
                <a:gd name="T13" fmla="*/ 71 h 204"/>
                <a:gd name="T14" fmla="*/ 31 w 35"/>
                <a:gd name="T15" fmla="*/ 71 h 204"/>
                <a:gd name="T16" fmla="*/ 5 w 35"/>
                <a:gd name="T17" fmla="*/ 71 h 204"/>
                <a:gd name="T18" fmla="*/ 5 w 35"/>
                <a:gd name="T19" fmla="*/ 204 h 204"/>
                <a:gd name="T20" fmla="*/ 31 w 35"/>
                <a:gd name="T21" fmla="*/ 204 h 204"/>
                <a:gd name="T22" fmla="*/ 31 w 35"/>
                <a:gd name="T23" fmla="*/ 7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0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5"/>
                    <a:pt x="18" y="35"/>
                  </a:cubicBezTo>
                  <a:cubicBezTo>
                    <a:pt x="28" y="35"/>
                    <a:pt x="35" y="28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31" y="71"/>
                  </a:moveTo>
                  <a:cubicBezTo>
                    <a:pt x="31" y="71"/>
                    <a:pt x="31" y="71"/>
                    <a:pt x="31" y="71"/>
                  </a:cubicBezTo>
                  <a:moveTo>
                    <a:pt x="31" y="71"/>
                  </a:moveTo>
                  <a:cubicBezTo>
                    <a:pt x="5" y="71"/>
                    <a:pt x="5" y="71"/>
                    <a:pt x="5" y="71"/>
                  </a:cubicBezTo>
                  <a:cubicBezTo>
                    <a:pt x="5" y="204"/>
                    <a:pt x="5" y="204"/>
                    <a:pt x="5" y="204"/>
                  </a:cubicBezTo>
                  <a:cubicBezTo>
                    <a:pt x="31" y="204"/>
                    <a:pt x="31" y="204"/>
                    <a:pt x="31" y="204"/>
                  </a:cubicBezTo>
                  <a:lnTo>
                    <a:pt x="31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C045226C-5F36-139F-FB89-901224EBD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5722938"/>
              <a:ext cx="136525" cy="165100"/>
            </a:xfrm>
            <a:custGeom>
              <a:avLst/>
              <a:gdLst>
                <a:gd name="T0" fmla="*/ 25 w 113"/>
                <a:gd name="T1" fmla="*/ 4 h 137"/>
                <a:gd name="T2" fmla="*/ 0 w 113"/>
                <a:gd name="T3" fmla="*/ 4 h 137"/>
                <a:gd name="T4" fmla="*/ 0 w 113"/>
                <a:gd name="T5" fmla="*/ 137 h 137"/>
                <a:gd name="T6" fmla="*/ 25 w 113"/>
                <a:gd name="T7" fmla="*/ 137 h 137"/>
                <a:gd name="T8" fmla="*/ 25 w 113"/>
                <a:gd name="T9" fmla="*/ 76 h 137"/>
                <a:gd name="T10" fmla="*/ 58 w 113"/>
                <a:gd name="T11" fmla="*/ 23 h 137"/>
                <a:gd name="T12" fmla="*/ 88 w 113"/>
                <a:gd name="T13" fmla="*/ 61 h 137"/>
                <a:gd name="T14" fmla="*/ 88 w 113"/>
                <a:gd name="T15" fmla="*/ 137 h 137"/>
                <a:gd name="T16" fmla="*/ 113 w 113"/>
                <a:gd name="T17" fmla="*/ 137 h 137"/>
                <a:gd name="T18" fmla="*/ 113 w 113"/>
                <a:gd name="T19" fmla="*/ 58 h 137"/>
                <a:gd name="T20" fmla="*/ 66 w 113"/>
                <a:gd name="T21" fmla="*/ 0 h 137"/>
                <a:gd name="T22" fmla="*/ 26 w 113"/>
                <a:gd name="T23" fmla="*/ 22 h 137"/>
                <a:gd name="T24" fmla="*/ 25 w 113"/>
                <a:gd name="T25" fmla="*/ 22 h 137"/>
                <a:gd name="T26" fmla="*/ 25 w 113"/>
                <a:gd name="T27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137">
                  <a:moveTo>
                    <a:pt x="25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52"/>
                    <a:pt x="25" y="23"/>
                    <a:pt x="58" y="23"/>
                  </a:cubicBezTo>
                  <a:cubicBezTo>
                    <a:pt x="84" y="23"/>
                    <a:pt x="88" y="38"/>
                    <a:pt x="88" y="61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113" y="137"/>
                    <a:pt x="113" y="137"/>
                    <a:pt x="113" y="13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26"/>
                    <a:pt x="104" y="0"/>
                    <a:pt x="66" y="0"/>
                  </a:cubicBezTo>
                  <a:cubicBezTo>
                    <a:pt x="50" y="0"/>
                    <a:pt x="34" y="8"/>
                    <a:pt x="26" y="22"/>
                  </a:cubicBezTo>
                  <a:cubicBezTo>
                    <a:pt x="25" y="22"/>
                    <a:pt x="25" y="22"/>
                    <a:pt x="25" y="22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44889BE-577D-93BC-6AAF-844BDF6FB5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56463" y="5641975"/>
              <a:ext cx="41275" cy="246063"/>
            </a:xfrm>
            <a:custGeom>
              <a:avLst/>
              <a:gdLst>
                <a:gd name="T0" fmla="*/ 17 w 35"/>
                <a:gd name="T1" fmla="*/ 0 h 204"/>
                <a:gd name="T2" fmla="*/ 0 w 35"/>
                <a:gd name="T3" fmla="*/ 18 h 204"/>
                <a:gd name="T4" fmla="*/ 17 w 35"/>
                <a:gd name="T5" fmla="*/ 35 h 204"/>
                <a:gd name="T6" fmla="*/ 35 w 35"/>
                <a:gd name="T7" fmla="*/ 18 h 204"/>
                <a:gd name="T8" fmla="*/ 17 w 35"/>
                <a:gd name="T9" fmla="*/ 0 h 204"/>
                <a:gd name="T10" fmla="*/ 30 w 35"/>
                <a:gd name="T11" fmla="*/ 71 h 204"/>
                <a:gd name="T12" fmla="*/ 30 w 35"/>
                <a:gd name="T13" fmla="*/ 71 h 204"/>
                <a:gd name="T14" fmla="*/ 30 w 35"/>
                <a:gd name="T15" fmla="*/ 71 h 204"/>
                <a:gd name="T16" fmla="*/ 4 w 35"/>
                <a:gd name="T17" fmla="*/ 71 h 204"/>
                <a:gd name="T18" fmla="*/ 4 w 35"/>
                <a:gd name="T19" fmla="*/ 204 h 204"/>
                <a:gd name="T20" fmla="*/ 30 w 35"/>
                <a:gd name="T21" fmla="*/ 204 h 204"/>
                <a:gd name="T22" fmla="*/ 30 w 35"/>
                <a:gd name="T23" fmla="*/ 7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04"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5"/>
                    <a:pt x="17" y="35"/>
                  </a:cubicBezTo>
                  <a:cubicBezTo>
                    <a:pt x="27" y="35"/>
                    <a:pt x="35" y="28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  <a:moveTo>
                    <a:pt x="30" y="71"/>
                  </a:moveTo>
                  <a:cubicBezTo>
                    <a:pt x="30" y="71"/>
                    <a:pt x="30" y="71"/>
                    <a:pt x="30" y="71"/>
                  </a:cubicBezTo>
                  <a:moveTo>
                    <a:pt x="30" y="71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4" y="204"/>
                    <a:pt x="4" y="204"/>
                    <a:pt x="4" y="204"/>
                  </a:cubicBezTo>
                  <a:cubicBezTo>
                    <a:pt x="30" y="204"/>
                    <a:pt x="30" y="204"/>
                    <a:pt x="30" y="204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8CAD62C4-6C44-74E1-6403-549B36525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3775" y="5667375"/>
              <a:ext cx="77788" cy="220663"/>
            </a:xfrm>
            <a:custGeom>
              <a:avLst/>
              <a:gdLst>
                <a:gd name="T0" fmla="*/ 30 w 49"/>
                <a:gd name="T1" fmla="*/ 56 h 139"/>
                <a:gd name="T2" fmla="*/ 49 w 49"/>
                <a:gd name="T3" fmla="*/ 56 h 139"/>
                <a:gd name="T4" fmla="*/ 49 w 49"/>
                <a:gd name="T5" fmla="*/ 38 h 139"/>
                <a:gd name="T6" fmla="*/ 30 w 49"/>
                <a:gd name="T7" fmla="*/ 38 h 139"/>
                <a:gd name="T8" fmla="*/ 30 w 49"/>
                <a:gd name="T9" fmla="*/ 0 h 139"/>
                <a:gd name="T10" fmla="*/ 11 w 49"/>
                <a:gd name="T11" fmla="*/ 0 h 139"/>
                <a:gd name="T12" fmla="*/ 11 w 49"/>
                <a:gd name="T13" fmla="*/ 38 h 139"/>
                <a:gd name="T14" fmla="*/ 0 w 49"/>
                <a:gd name="T15" fmla="*/ 38 h 139"/>
                <a:gd name="T16" fmla="*/ 0 w 49"/>
                <a:gd name="T17" fmla="*/ 56 h 139"/>
                <a:gd name="T18" fmla="*/ 11 w 49"/>
                <a:gd name="T19" fmla="*/ 56 h 139"/>
                <a:gd name="T20" fmla="*/ 11 w 49"/>
                <a:gd name="T21" fmla="*/ 139 h 139"/>
                <a:gd name="T22" fmla="*/ 30 w 49"/>
                <a:gd name="T23" fmla="*/ 139 h 139"/>
                <a:gd name="T24" fmla="*/ 30 w 49"/>
                <a:gd name="T25" fmla="*/ 5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139">
                  <a:moveTo>
                    <a:pt x="30" y="56"/>
                  </a:moveTo>
                  <a:lnTo>
                    <a:pt x="49" y="56"/>
                  </a:lnTo>
                  <a:lnTo>
                    <a:pt x="49" y="38"/>
                  </a:lnTo>
                  <a:lnTo>
                    <a:pt x="30" y="38"/>
                  </a:lnTo>
                  <a:lnTo>
                    <a:pt x="30" y="0"/>
                  </a:lnTo>
                  <a:lnTo>
                    <a:pt x="11" y="0"/>
                  </a:lnTo>
                  <a:lnTo>
                    <a:pt x="11" y="38"/>
                  </a:lnTo>
                  <a:lnTo>
                    <a:pt x="0" y="38"/>
                  </a:lnTo>
                  <a:lnTo>
                    <a:pt x="0" y="56"/>
                  </a:lnTo>
                  <a:lnTo>
                    <a:pt x="11" y="56"/>
                  </a:lnTo>
                  <a:lnTo>
                    <a:pt x="11" y="139"/>
                  </a:lnTo>
                  <a:lnTo>
                    <a:pt x="30" y="139"/>
                  </a:lnTo>
                  <a:lnTo>
                    <a:pt x="3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6495E41-08A0-5571-A6ED-905D7AA0E4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0613" y="5722938"/>
              <a:ext cx="152400" cy="169863"/>
            </a:xfrm>
            <a:custGeom>
              <a:avLst/>
              <a:gdLst>
                <a:gd name="T0" fmla="*/ 27 w 127"/>
                <a:gd name="T1" fmla="*/ 56 h 142"/>
                <a:gd name="T2" fmla="*/ 65 w 127"/>
                <a:gd name="T3" fmla="*/ 23 h 142"/>
                <a:gd name="T4" fmla="*/ 102 w 127"/>
                <a:gd name="T5" fmla="*/ 56 h 142"/>
                <a:gd name="T6" fmla="*/ 27 w 127"/>
                <a:gd name="T7" fmla="*/ 56 h 142"/>
                <a:gd name="T8" fmla="*/ 127 w 127"/>
                <a:gd name="T9" fmla="*/ 75 h 142"/>
                <a:gd name="T10" fmla="*/ 127 w 127"/>
                <a:gd name="T11" fmla="*/ 71 h 142"/>
                <a:gd name="T12" fmla="*/ 65 w 127"/>
                <a:gd name="T13" fmla="*/ 0 h 142"/>
                <a:gd name="T14" fmla="*/ 0 w 127"/>
                <a:gd name="T15" fmla="*/ 72 h 142"/>
                <a:gd name="T16" fmla="*/ 66 w 127"/>
                <a:gd name="T17" fmla="*/ 142 h 142"/>
                <a:gd name="T18" fmla="*/ 127 w 127"/>
                <a:gd name="T19" fmla="*/ 106 h 142"/>
                <a:gd name="T20" fmla="*/ 106 w 127"/>
                <a:gd name="T21" fmla="*/ 93 h 142"/>
                <a:gd name="T22" fmla="*/ 66 w 127"/>
                <a:gd name="T23" fmla="*/ 119 h 142"/>
                <a:gd name="T24" fmla="*/ 26 w 127"/>
                <a:gd name="T25" fmla="*/ 75 h 142"/>
                <a:gd name="T26" fmla="*/ 127 w 127"/>
                <a:gd name="T27" fmla="*/ 7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42">
                  <a:moveTo>
                    <a:pt x="27" y="56"/>
                  </a:moveTo>
                  <a:cubicBezTo>
                    <a:pt x="30" y="37"/>
                    <a:pt x="45" y="23"/>
                    <a:pt x="65" y="23"/>
                  </a:cubicBezTo>
                  <a:cubicBezTo>
                    <a:pt x="86" y="23"/>
                    <a:pt x="99" y="36"/>
                    <a:pt x="102" y="56"/>
                  </a:cubicBezTo>
                  <a:lnTo>
                    <a:pt x="27" y="56"/>
                  </a:lnTo>
                  <a:close/>
                  <a:moveTo>
                    <a:pt x="127" y="75"/>
                  </a:moveTo>
                  <a:cubicBezTo>
                    <a:pt x="127" y="71"/>
                    <a:pt x="127" y="71"/>
                    <a:pt x="127" y="71"/>
                  </a:cubicBezTo>
                  <a:cubicBezTo>
                    <a:pt x="127" y="32"/>
                    <a:pt x="107" y="0"/>
                    <a:pt x="65" y="0"/>
                  </a:cubicBezTo>
                  <a:cubicBezTo>
                    <a:pt x="22" y="0"/>
                    <a:pt x="0" y="31"/>
                    <a:pt x="0" y="72"/>
                  </a:cubicBezTo>
                  <a:cubicBezTo>
                    <a:pt x="0" y="111"/>
                    <a:pt x="25" y="142"/>
                    <a:pt x="66" y="142"/>
                  </a:cubicBezTo>
                  <a:cubicBezTo>
                    <a:pt x="92" y="142"/>
                    <a:pt x="115" y="129"/>
                    <a:pt x="127" y="106"/>
                  </a:cubicBezTo>
                  <a:cubicBezTo>
                    <a:pt x="106" y="93"/>
                    <a:pt x="106" y="93"/>
                    <a:pt x="106" y="93"/>
                  </a:cubicBezTo>
                  <a:cubicBezTo>
                    <a:pt x="96" y="109"/>
                    <a:pt x="86" y="119"/>
                    <a:pt x="66" y="119"/>
                  </a:cubicBezTo>
                  <a:cubicBezTo>
                    <a:pt x="41" y="119"/>
                    <a:pt x="26" y="98"/>
                    <a:pt x="26" y="75"/>
                  </a:cubicBezTo>
                  <a:lnTo>
                    <a:pt x="127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/>
            </a:p>
          </p:txBody>
        </p:sp>
      </p:grp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81CFACB-473A-B522-752A-E64C2F3E6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814" y="2387600"/>
            <a:ext cx="5642598" cy="2895600"/>
          </a:xfrm>
          <a:prstGeom prst="rect">
            <a:avLst/>
          </a:prstGeom>
        </p:spPr>
        <p:txBody>
          <a:bodyPr/>
          <a:lstStyle>
            <a:lvl1pPr>
              <a:defRPr sz="5396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5787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710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555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57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37281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F359C2-7172-4584-A4A5-F18D5037ED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4412" y="0"/>
            <a:ext cx="3675693" cy="6858000"/>
          </a:xfrm>
          <a:custGeom>
            <a:avLst/>
            <a:gdLst>
              <a:gd name="connsiteX0" fmla="*/ 0 w 3676650"/>
              <a:gd name="connsiteY0" fmla="*/ 0 h 6858000"/>
              <a:gd name="connsiteX1" fmla="*/ 3676650 w 3676650"/>
              <a:gd name="connsiteY1" fmla="*/ 0 h 6858000"/>
              <a:gd name="connsiteX2" fmla="*/ 3676650 w 3676650"/>
              <a:gd name="connsiteY2" fmla="*/ 6858000 h 6858000"/>
              <a:gd name="connsiteX3" fmla="*/ 0 w 3676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6650" h="6858000">
                <a:moveTo>
                  <a:pt x="0" y="0"/>
                </a:moveTo>
                <a:lnTo>
                  <a:pt x="3676650" y="0"/>
                </a:lnTo>
                <a:lnTo>
                  <a:pt x="3676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5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3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10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E3BDD64-3CA5-46A8-B9D5-876078EFB1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8"/>
            <a:ext cx="12188825" cy="68571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DCD1AE-E6F6-483C-944B-600BB0859288}"/>
              </a:ext>
            </a:extLst>
          </p:cNvPr>
          <p:cNvSpPr/>
          <p:nvPr userDrawn="1"/>
        </p:nvSpPr>
        <p:spPr>
          <a:xfrm>
            <a:off x="450269" y="1217241"/>
            <a:ext cx="71981" cy="1800000"/>
          </a:xfrm>
          <a:prstGeom prst="rect">
            <a:avLst/>
          </a:prstGeom>
          <a:solidFill>
            <a:srgbClr val="7E2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568E0C-29DF-4EAA-A8B2-31B21D7E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67" y="1272659"/>
            <a:ext cx="5622904" cy="1754325"/>
          </a:xfrm>
          <a:prstGeom prst="rect">
            <a:avLst/>
          </a:prstGeom>
        </p:spPr>
        <p:txBody>
          <a:bodyPr anchor="t"/>
          <a:lstStyle>
            <a:lvl1pPr>
              <a:defRPr sz="5998" b="1">
                <a:latin typeface="Heading Pro Trial" panose="02000506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0DF11C0-D7AB-4593-A0D8-8576B162C3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67" y="3841314"/>
            <a:ext cx="414085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99" b="1" spc="-150">
                <a:solidFill>
                  <a:srgbClr val="16BCB4"/>
                </a:solidFill>
                <a:latin typeface="Work Sans" panose="00000500000000000000" pitchFamily="50" charset="0"/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E3CD48F-EF2A-451C-871A-12D45F5B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3866" y="5552063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E249F"/>
                </a:solidFill>
              </a:defRPr>
            </a:lvl1pPr>
          </a:lstStyle>
          <a:p>
            <a:fld id="{E46C9FE0-0731-4F54-BDA0-72C0F40D9CCD}" type="datetime2">
              <a:rPr lang="en-IN" smtClean="0"/>
              <a:pPr/>
              <a:t>Thursday, 23 November 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71841"/>
      </p:ext>
    </p:extLst>
  </p:cSld>
  <p:clrMapOvr>
    <a:masterClrMapping/>
  </p:clrMapOvr>
  <p:hf sldNum="0"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22A2-7745-41E8-99DA-89FE27CB85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285" y="136526"/>
            <a:ext cx="10512862" cy="1325563"/>
          </a:xfrm>
          <a:prstGeom prst="rect">
            <a:avLst/>
          </a:prstGeom>
        </p:spPr>
        <p:txBody>
          <a:bodyPr/>
          <a:lstStyle>
            <a:lvl1pPr>
              <a:defRPr sz="3199" spc="-150">
                <a:solidFill>
                  <a:srgbClr val="1E3ADA"/>
                </a:solidFill>
                <a:latin typeface="Work Sans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646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3622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ortant Facts about business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272150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4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5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844"/>
            </a:lvl2pPr>
            <a:lvl3pPr>
              <a:defRPr sz="2488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844"/>
            </a:lvl2pPr>
            <a:lvl3pPr>
              <a:defRPr sz="2488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924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68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77B222C-E918-3A2A-0651-D55C65241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113" y="149472"/>
            <a:ext cx="11300973" cy="813819"/>
          </a:xfrm>
          <a:prstGeom prst="rect">
            <a:avLst/>
          </a:prstGeom>
        </p:spPr>
        <p:txBody>
          <a:bodyPr/>
          <a:lstStyle>
            <a:lvl1pPr>
              <a:defRPr sz="2799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5383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1;p32">
            <a:extLst>
              <a:ext uri="{FF2B5EF4-FFF2-40B4-BE49-F238E27FC236}">
                <a16:creationId xmlns:a16="http://schemas.microsoft.com/office/drawing/2014/main" id="{DC4C94AA-EEDF-E5D6-9811-5975A63DA26F}"/>
              </a:ext>
            </a:extLst>
          </p:cNvPr>
          <p:cNvGrpSpPr/>
          <p:nvPr userDrawn="1"/>
        </p:nvGrpSpPr>
        <p:grpSpPr>
          <a:xfrm flipH="1">
            <a:off x="0" y="1"/>
            <a:ext cx="12188825" cy="6857999"/>
            <a:chOff x="-1" y="0"/>
            <a:chExt cx="12192001" cy="6858000"/>
          </a:xfrm>
        </p:grpSpPr>
        <p:sp>
          <p:nvSpPr>
            <p:cNvPr id="4" name="Google Shape;112;p32">
              <a:extLst>
                <a:ext uri="{FF2B5EF4-FFF2-40B4-BE49-F238E27FC236}">
                  <a16:creationId xmlns:a16="http://schemas.microsoft.com/office/drawing/2014/main" id="{F9ADE4CF-6ADE-38C9-BA8B-CF37D4182A5F}"/>
                </a:ext>
              </a:extLst>
            </p:cNvPr>
            <p:cNvSpPr/>
            <p:nvPr/>
          </p:nvSpPr>
          <p:spPr>
            <a:xfrm>
              <a:off x="0" y="0"/>
              <a:ext cx="5896634" cy="6857999"/>
            </a:xfrm>
            <a:custGeom>
              <a:avLst/>
              <a:gdLst/>
              <a:ahLst/>
              <a:cxnLst/>
              <a:rect l="l" t="t" r="r" b="b"/>
              <a:pathLst>
                <a:path w="5896634" h="6857999" extrusionOk="0">
                  <a:moveTo>
                    <a:pt x="0" y="0"/>
                  </a:moveTo>
                  <a:lnTo>
                    <a:pt x="3531045" y="0"/>
                  </a:lnTo>
                  <a:lnTo>
                    <a:pt x="5584000" y="2052956"/>
                  </a:lnTo>
                  <a:cubicBezTo>
                    <a:pt x="6000846" y="2469801"/>
                    <a:pt x="6000846" y="3145640"/>
                    <a:pt x="5584000" y="3562487"/>
                  </a:cubicBezTo>
                  <a:lnTo>
                    <a:pt x="2288488" y="6857999"/>
                  </a:lnTo>
                  <a:lnTo>
                    <a:pt x="0" y="685799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8E2F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13;p32">
              <a:extLst>
                <a:ext uri="{FF2B5EF4-FFF2-40B4-BE49-F238E27FC236}">
                  <a16:creationId xmlns:a16="http://schemas.microsoft.com/office/drawing/2014/main" id="{E329D322-6E22-6D60-E69D-D74420EB2DC0}"/>
                </a:ext>
              </a:extLst>
            </p:cNvPr>
            <p:cNvSpPr/>
            <p:nvPr/>
          </p:nvSpPr>
          <p:spPr>
            <a:xfrm rot="10800000">
              <a:off x="-1" y="0"/>
              <a:ext cx="12192001" cy="6858000"/>
            </a:xfrm>
            <a:custGeom>
              <a:avLst/>
              <a:gdLst/>
              <a:ahLst/>
              <a:cxnLst/>
              <a:rect l="l" t="t" r="r" b="b"/>
              <a:pathLst>
                <a:path w="3585029" h="6858000" extrusionOk="0">
                  <a:moveTo>
                    <a:pt x="2333173" y="0"/>
                  </a:moveTo>
                  <a:lnTo>
                    <a:pt x="3585029" y="0"/>
                  </a:lnTo>
                  <a:lnTo>
                    <a:pt x="1251856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8E2F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461FF6-B742-D70B-71DB-ACBF635EE3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113" y="149472"/>
            <a:ext cx="11300973" cy="813819"/>
          </a:xfrm>
          <a:prstGeom prst="rect">
            <a:avLst/>
          </a:prstGeom>
        </p:spPr>
        <p:txBody>
          <a:bodyPr/>
          <a:lstStyle>
            <a:lvl1pPr>
              <a:defRPr sz="2799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70873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6;p10">
            <a:extLst>
              <a:ext uri="{FF2B5EF4-FFF2-40B4-BE49-F238E27FC236}">
                <a16:creationId xmlns:a16="http://schemas.microsoft.com/office/drawing/2014/main" id="{B19BF134-2C12-A7C7-7D34-D713FC2403AF}"/>
              </a:ext>
            </a:extLst>
          </p:cNvPr>
          <p:cNvSpPr/>
          <p:nvPr userDrawn="1"/>
        </p:nvSpPr>
        <p:spPr>
          <a:xfrm rot="10800000">
            <a:off x="342809" y="0"/>
            <a:ext cx="11846015" cy="6629400"/>
          </a:xfrm>
          <a:custGeom>
            <a:avLst/>
            <a:gdLst/>
            <a:ahLst/>
            <a:cxnLst/>
            <a:rect l="l" t="t" r="r" b="b"/>
            <a:pathLst>
              <a:path w="3585029" h="6858000" extrusionOk="0">
                <a:moveTo>
                  <a:pt x="2333173" y="0"/>
                </a:moveTo>
                <a:lnTo>
                  <a:pt x="3585029" y="0"/>
                </a:lnTo>
                <a:lnTo>
                  <a:pt x="125185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377" tIns="45676" rIns="91377" bIns="456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7;p10">
            <a:extLst>
              <a:ext uri="{FF2B5EF4-FFF2-40B4-BE49-F238E27FC236}">
                <a16:creationId xmlns:a16="http://schemas.microsoft.com/office/drawing/2014/main" id="{47DFBCC9-1AD9-2637-D7FF-63F5CBE56EAB}"/>
              </a:ext>
            </a:extLst>
          </p:cNvPr>
          <p:cNvSpPr/>
          <p:nvPr userDrawn="1"/>
        </p:nvSpPr>
        <p:spPr>
          <a:xfrm>
            <a:off x="0" y="3"/>
            <a:ext cx="5895098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377" tIns="45676" rIns="91377" bIns="456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049029-4CA8-65FD-4E3F-C50267F4C8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113" y="149472"/>
            <a:ext cx="11300973" cy="813819"/>
          </a:xfrm>
          <a:prstGeom prst="rect">
            <a:avLst/>
          </a:prstGeom>
        </p:spPr>
        <p:txBody>
          <a:bodyPr/>
          <a:lstStyle>
            <a:lvl1pPr>
              <a:defRPr sz="2799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64633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6B1D6B-ACD8-6801-B02F-7164EDBB87E0}"/>
              </a:ext>
            </a:extLst>
          </p:cNvPr>
          <p:cNvSpPr/>
          <p:nvPr userDrawn="1"/>
        </p:nvSpPr>
        <p:spPr>
          <a:xfrm>
            <a:off x="1591" y="1340"/>
            <a:ext cx="12185651" cy="6856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98"/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ext Placeholder 34">
            <a:extLst>
              <a:ext uri="{FF2B5EF4-FFF2-40B4-BE49-F238E27FC236}">
                <a16:creationId xmlns:a16="http://schemas.microsoft.com/office/drawing/2014/main" id="{A5B05652-75E3-3D62-BF93-1D202B9AC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814" y="2387600"/>
            <a:ext cx="5642598" cy="2895600"/>
          </a:xfrm>
          <a:prstGeom prst="rect">
            <a:avLst/>
          </a:prstGeom>
        </p:spPr>
        <p:txBody>
          <a:bodyPr/>
          <a:lstStyle>
            <a:lvl1pPr>
              <a:defRPr sz="5398" b="1">
                <a:solidFill>
                  <a:srgbClr val="1A3673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3EC6503-806A-3469-1CC9-0FFE6B7585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5167" y="0"/>
            <a:ext cx="6273661" cy="6627778"/>
          </a:xfrm>
          <a:custGeom>
            <a:avLst/>
            <a:gdLst>
              <a:gd name="connsiteX0" fmla="*/ 1222653 w 6275295"/>
              <a:gd name="connsiteY0" fmla="*/ 0 h 6627778"/>
              <a:gd name="connsiteX1" fmla="*/ 6275295 w 6275295"/>
              <a:gd name="connsiteY1" fmla="*/ 0 h 6627778"/>
              <a:gd name="connsiteX2" fmla="*/ 6275295 w 6275295"/>
              <a:gd name="connsiteY2" fmla="*/ 5305083 h 6627778"/>
              <a:gd name="connsiteX3" fmla="*/ 6164033 w 6275295"/>
              <a:gd name="connsiteY3" fmla="*/ 5347171 h 6627778"/>
              <a:gd name="connsiteX4" fmla="*/ 5425967 w 6275295"/>
              <a:gd name="connsiteY4" fmla="*/ 5527603 h 6627778"/>
              <a:gd name="connsiteX5" fmla="*/ 5075408 w 6275295"/>
              <a:gd name="connsiteY5" fmla="*/ 5560673 h 6627778"/>
              <a:gd name="connsiteX6" fmla="*/ 4962965 w 6275295"/>
              <a:gd name="connsiteY6" fmla="*/ 5684141 h 6627778"/>
              <a:gd name="connsiteX7" fmla="*/ 4962965 w 6275295"/>
              <a:gd name="connsiteY7" fmla="*/ 6345570 h 6627778"/>
              <a:gd name="connsiteX8" fmla="*/ 4674142 w 6275295"/>
              <a:gd name="connsiteY8" fmla="*/ 6627778 h 6627778"/>
              <a:gd name="connsiteX9" fmla="*/ 4585951 w 6275295"/>
              <a:gd name="connsiteY9" fmla="*/ 6627778 h 6627778"/>
              <a:gd name="connsiteX10" fmla="*/ 2387802 w 6275295"/>
              <a:gd name="connsiteY10" fmla="*/ 5778945 h 6627778"/>
              <a:gd name="connsiteX11" fmla="*/ 1135498 w 6275295"/>
              <a:gd name="connsiteY11" fmla="*/ 3622687 h 6627778"/>
              <a:gd name="connsiteX12" fmla="*/ 1080379 w 6275295"/>
              <a:gd name="connsiteY12" fmla="*/ 3086929 h 6627778"/>
              <a:gd name="connsiteX13" fmla="*/ 956912 w 6275295"/>
              <a:gd name="connsiteY13" fmla="*/ 2967872 h 6627778"/>
              <a:gd name="connsiteX14" fmla="*/ 262412 w 6275295"/>
              <a:gd name="connsiteY14" fmla="*/ 2967872 h 6627778"/>
              <a:gd name="connsiteX15" fmla="*/ 46 w 6275295"/>
              <a:gd name="connsiteY15" fmla="*/ 2707711 h 6627778"/>
              <a:gd name="connsiteX16" fmla="*/ 866517 w 6275295"/>
              <a:gd name="connsiteY16" fmla="*/ 368457 h 6627778"/>
              <a:gd name="connsiteX17" fmla="*/ 1104403 w 6275295"/>
              <a:gd name="connsiteY17" fmla="*/ 108109 h 662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275295" h="6627778">
                <a:moveTo>
                  <a:pt x="1222653" y="0"/>
                </a:moveTo>
                <a:lnTo>
                  <a:pt x="6275295" y="0"/>
                </a:lnTo>
                <a:lnTo>
                  <a:pt x="6275295" y="5305083"/>
                </a:lnTo>
                <a:lnTo>
                  <a:pt x="6164033" y="5347171"/>
                </a:lnTo>
                <a:cubicBezTo>
                  <a:pt x="5932786" y="5426450"/>
                  <a:pt x="5686818" y="5486677"/>
                  <a:pt x="5425967" y="5527603"/>
                </a:cubicBezTo>
                <a:cubicBezTo>
                  <a:pt x="5309113" y="5545240"/>
                  <a:pt x="5192261" y="5556264"/>
                  <a:pt x="5075408" y="5560673"/>
                </a:cubicBezTo>
                <a:cubicBezTo>
                  <a:pt x="4989422" y="5565083"/>
                  <a:pt x="4960761" y="5600360"/>
                  <a:pt x="4962965" y="5684141"/>
                </a:cubicBezTo>
                <a:cubicBezTo>
                  <a:pt x="4965171" y="5904617"/>
                  <a:pt x="4962965" y="6125094"/>
                  <a:pt x="4962965" y="6345570"/>
                </a:cubicBezTo>
                <a:cubicBezTo>
                  <a:pt x="4962965" y="6572659"/>
                  <a:pt x="4905642" y="6627778"/>
                  <a:pt x="4674142" y="6627778"/>
                </a:cubicBezTo>
                <a:cubicBezTo>
                  <a:pt x="4645479" y="6627778"/>
                  <a:pt x="4614613" y="6627778"/>
                  <a:pt x="4585951" y="6627778"/>
                </a:cubicBezTo>
                <a:cubicBezTo>
                  <a:pt x="3759165" y="6590298"/>
                  <a:pt x="3022775" y="6312498"/>
                  <a:pt x="2387802" y="5778945"/>
                </a:cubicBezTo>
                <a:cubicBezTo>
                  <a:pt x="1713146" y="5212321"/>
                  <a:pt x="1298651" y="4489159"/>
                  <a:pt x="1135498" y="3622687"/>
                </a:cubicBezTo>
                <a:cubicBezTo>
                  <a:pt x="1102426" y="3446305"/>
                  <a:pt x="1073765" y="3267720"/>
                  <a:pt x="1080379" y="3086929"/>
                </a:cubicBezTo>
                <a:cubicBezTo>
                  <a:pt x="1082583" y="2994330"/>
                  <a:pt x="1045102" y="2965667"/>
                  <a:pt x="956912" y="2967872"/>
                </a:cubicBezTo>
                <a:cubicBezTo>
                  <a:pt x="725413" y="2972282"/>
                  <a:pt x="493912" y="2970077"/>
                  <a:pt x="262412" y="2967872"/>
                </a:cubicBezTo>
                <a:cubicBezTo>
                  <a:pt x="75006" y="2967872"/>
                  <a:pt x="-2160" y="2892910"/>
                  <a:pt x="46" y="2707711"/>
                </a:cubicBezTo>
                <a:cubicBezTo>
                  <a:pt x="13273" y="1825805"/>
                  <a:pt x="302097" y="1045319"/>
                  <a:pt x="866517" y="368457"/>
                </a:cubicBezTo>
                <a:cubicBezTo>
                  <a:pt x="943133" y="276959"/>
                  <a:pt x="1022435" y="190181"/>
                  <a:pt x="1104403" y="108109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7251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 3" preserve="1">
  <p:cSld name="About Us 3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 userDrawn="1"/>
        </p:nvSpPr>
        <p:spPr>
          <a:xfrm rot="10800000">
            <a:off x="-1" y="-1"/>
            <a:ext cx="12188826" cy="6677025"/>
          </a:xfrm>
          <a:custGeom>
            <a:avLst/>
            <a:gdLst/>
            <a:ahLst/>
            <a:cxnLst/>
            <a:rect l="l" t="t" r="r" b="b"/>
            <a:pathLst>
              <a:path w="3585029" h="6858000" extrusionOk="0">
                <a:moveTo>
                  <a:pt x="2333173" y="0"/>
                </a:moveTo>
                <a:lnTo>
                  <a:pt x="3585029" y="0"/>
                </a:lnTo>
                <a:lnTo>
                  <a:pt x="125185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377" tIns="45676" rIns="91377" bIns="456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/>
          <p:nvPr userDrawn="1"/>
        </p:nvSpPr>
        <p:spPr>
          <a:xfrm>
            <a:off x="0" y="118337"/>
            <a:ext cx="5895098" cy="6739664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377" tIns="45676" rIns="91377" bIns="456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60058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rvice 4" preserve="1">
  <p:cSld name="Service 4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1" y="4"/>
            <a:ext cx="5895098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354" tIns="45664" rIns="91354" bIns="4566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2874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">
            <a:extLst>
              <a:ext uri="{FF2B5EF4-FFF2-40B4-BE49-F238E27FC236}">
                <a16:creationId xmlns:a16="http://schemas.microsoft.com/office/drawing/2014/main" id="{AE12948A-CBD3-B175-10D2-89C2CFBFFFAA}"/>
              </a:ext>
            </a:extLst>
          </p:cNvPr>
          <p:cNvSpPr/>
          <p:nvPr userDrawn="1"/>
        </p:nvSpPr>
        <p:spPr>
          <a:xfrm>
            <a:off x="1" y="3"/>
            <a:ext cx="7751330" cy="6394599"/>
          </a:xfrm>
          <a:custGeom>
            <a:avLst/>
            <a:gdLst>
              <a:gd name="connsiteX0" fmla="*/ 7463118 w 7463117"/>
              <a:gd name="connsiteY0" fmla="*/ 0 h 6699569"/>
              <a:gd name="connsiteX1" fmla="*/ 5726247 w 7463117"/>
              <a:gd name="connsiteY1" fmla="*/ 4968566 h 6699569"/>
              <a:gd name="connsiteX2" fmla="*/ 4979569 w 7463117"/>
              <a:gd name="connsiteY2" fmla="*/ 5627961 h 6699569"/>
              <a:gd name="connsiteX3" fmla="*/ 0 w 7463117"/>
              <a:gd name="connsiteY3" fmla="*/ 6699570 h 6699569"/>
              <a:gd name="connsiteX4" fmla="*/ 0 w 7463117"/>
              <a:gd name="connsiteY4" fmla="*/ 0 h 6699569"/>
              <a:gd name="connsiteX5" fmla="*/ 7463118 w 7463117"/>
              <a:gd name="connsiteY5" fmla="*/ 0 h 669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3117" h="6699569">
                <a:moveTo>
                  <a:pt x="7463118" y="0"/>
                </a:moveTo>
                <a:lnTo>
                  <a:pt x="5726247" y="4968566"/>
                </a:lnTo>
                <a:cubicBezTo>
                  <a:pt x="5608891" y="5303765"/>
                  <a:pt x="5326503" y="5553146"/>
                  <a:pt x="4979569" y="5627961"/>
                </a:cubicBezTo>
                <a:lnTo>
                  <a:pt x="0" y="6699570"/>
                </a:lnTo>
                <a:lnTo>
                  <a:pt x="0" y="0"/>
                </a:lnTo>
                <a:lnTo>
                  <a:pt x="7463118" y="0"/>
                </a:lnTo>
                <a:close/>
              </a:path>
            </a:pathLst>
          </a:custGeom>
          <a:solidFill>
            <a:srgbClr val="EDF7FF"/>
          </a:solidFill>
          <a:ln w="7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598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4BD5C2A0-7393-FDFB-3D6B-B58F896084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04519" y="155391"/>
            <a:ext cx="5860051" cy="6547218"/>
          </a:xfrm>
          <a:custGeom>
            <a:avLst/>
            <a:gdLst>
              <a:gd name="connsiteX0" fmla="*/ 1672101 w 5861577"/>
              <a:gd name="connsiteY0" fmla="*/ 0 h 6547218"/>
              <a:gd name="connsiteX1" fmla="*/ 5861577 w 5861577"/>
              <a:gd name="connsiteY1" fmla="*/ 0 h 6547218"/>
              <a:gd name="connsiteX2" fmla="*/ 5861577 w 5861577"/>
              <a:gd name="connsiteY2" fmla="*/ 6547218 h 6547218"/>
              <a:gd name="connsiteX3" fmla="*/ 417850 w 5861577"/>
              <a:gd name="connsiteY3" fmla="*/ 5273759 h 6547218"/>
              <a:gd name="connsiteX4" fmla="*/ 27705 w 5861577"/>
              <a:gd name="connsiteY4" fmla="*/ 4621278 h 654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1577" h="6547218">
                <a:moveTo>
                  <a:pt x="1672101" y="0"/>
                </a:moveTo>
                <a:lnTo>
                  <a:pt x="5861577" y="0"/>
                </a:lnTo>
                <a:lnTo>
                  <a:pt x="5861577" y="6547218"/>
                </a:lnTo>
                <a:lnTo>
                  <a:pt x="417850" y="5273759"/>
                </a:lnTo>
                <a:cubicBezTo>
                  <a:pt x="106954" y="5200950"/>
                  <a:pt x="-72116" y="4901313"/>
                  <a:pt x="27705" y="4621278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114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E089-93D7-4AC6-B11C-98E088AF0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4" y="1122363"/>
            <a:ext cx="9141619" cy="2387600"/>
          </a:xfrm>
        </p:spPr>
        <p:txBody>
          <a:bodyPr anchor="b"/>
          <a:lstStyle>
            <a:lvl1pPr algn="ctr">
              <a:defRPr lang="en-US" sz="6596" b="0" kern="1200" spc="-150" dirty="0">
                <a:solidFill>
                  <a:srgbClr val="1E3ADA"/>
                </a:solidFill>
                <a:latin typeface="Work Sans" panose="00000500000000000000" pitchFamily="50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253CB-F569-4118-8171-21F8BB03F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4" y="3602038"/>
            <a:ext cx="9141619" cy="1655762"/>
          </a:xfrm>
        </p:spPr>
        <p:txBody>
          <a:bodyPr/>
          <a:lstStyle>
            <a:lvl1pPr marL="0" indent="0" algn="ctr">
              <a:buNone/>
              <a:defRPr sz="2398">
                <a:solidFill>
                  <a:schemeClr val="tx2"/>
                </a:solidFill>
              </a:defRPr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92393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B8AD59C-0844-8099-8C68-BBC47CDC9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7" y="-63494"/>
            <a:ext cx="12182478" cy="6919709"/>
          </a:xfrm>
          <a:prstGeom prst="rect">
            <a:avLst/>
          </a:prstGeom>
          <a:solidFill>
            <a:srgbClr val="2485F3"/>
          </a:solidFill>
          <a:ln>
            <a:noFill/>
          </a:ln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852" eaLnBrk="1" hangingPunct="1">
              <a:defRPr/>
            </a:pPr>
            <a:endParaRPr lang="en-US" sz="3597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" name="Line 49">
            <a:extLst>
              <a:ext uri="{FF2B5EF4-FFF2-40B4-BE49-F238E27FC236}">
                <a16:creationId xmlns:a16="http://schemas.microsoft.com/office/drawing/2014/main" id="{48E09F6A-E520-A967-9679-1318FA558F4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697434" y="3416722"/>
            <a:ext cx="7830650" cy="12280"/>
          </a:xfrm>
          <a:prstGeom prst="line">
            <a:avLst/>
          </a:prstGeom>
          <a:noFill/>
          <a:ln w="6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3852">
              <a:defRPr/>
            </a:pPr>
            <a:endParaRPr lang="en-US" sz="1797">
              <a:solidFill>
                <a:prstClr val="black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A2AF4-FC3D-FD96-ED8B-978C580102F1}"/>
              </a:ext>
            </a:extLst>
          </p:cNvPr>
          <p:cNvSpPr txBox="1"/>
          <p:nvPr userDrawn="1"/>
        </p:nvSpPr>
        <p:spPr>
          <a:xfrm>
            <a:off x="3697436" y="3496161"/>
            <a:ext cx="80274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852">
              <a:defRPr/>
            </a:pPr>
            <a:r>
              <a:rPr lang="en-US" sz="1600">
                <a:solidFill>
                  <a:prstClr val="white"/>
                </a:solidFill>
                <a:latin typeface="+mj-lt"/>
              </a:rPr>
              <a:t>With 10000+ employees working at 20+ global locations, we at Infinite are delivering a seamless digital transformation to our 150+ Fortune 1000 customers. Over two decades of hands-on experience in cutting edge technologies and platforms, we have assisted our clientele from various industries including Healthcare, Telecom, Media and Entertainment, Financial Services, Consumer Services, Public Sector, and Government; to optimize, modernize, and scale their technology landscape, which succeeded them to become the forerunners in the arena of technology unification and autonomy.</a:t>
            </a:r>
            <a:endParaRPr lang="en-US" sz="1600">
              <a:solidFill>
                <a:prstClr val="white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C0326-9161-F009-DD06-B53271C43A0A}"/>
              </a:ext>
            </a:extLst>
          </p:cNvPr>
          <p:cNvSpPr txBox="1"/>
          <p:nvPr userDrawn="1"/>
        </p:nvSpPr>
        <p:spPr>
          <a:xfrm>
            <a:off x="3662678" y="2841933"/>
            <a:ext cx="4613877" cy="645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852">
              <a:defRPr/>
            </a:pPr>
            <a:r>
              <a:rPr lang="en-US" sz="3597" b="1">
                <a:solidFill>
                  <a:prstClr val="white"/>
                </a:solidFill>
                <a:latin typeface="Calibri"/>
                <a:ea typeface="MS PGothic" pitchFamily="34" charset="-128"/>
              </a:rPr>
              <a:t>+ ADVANTAGE </a:t>
            </a:r>
            <a:r>
              <a:rPr lang="en-US" sz="3597">
                <a:solidFill>
                  <a:prstClr val="white"/>
                </a:solidFill>
                <a:latin typeface="Calibri"/>
                <a:ea typeface="MS PGothic" pitchFamily="34" charset="-128"/>
              </a:rPr>
              <a:t>INFINITE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B53B07-ED62-655F-8D4F-36D515E1B420}"/>
              </a:ext>
            </a:extLst>
          </p:cNvPr>
          <p:cNvGrpSpPr/>
          <p:nvPr userDrawn="1"/>
        </p:nvGrpSpPr>
        <p:grpSpPr>
          <a:xfrm>
            <a:off x="512433" y="3429001"/>
            <a:ext cx="2448799" cy="1990725"/>
            <a:chOff x="6424613" y="4713288"/>
            <a:chExt cx="1357313" cy="1179513"/>
          </a:xfrm>
        </p:grpSpPr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A1ADE4C5-DDA1-E626-53A2-38588639A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13" y="4911725"/>
              <a:ext cx="1317625" cy="865188"/>
            </a:xfrm>
            <a:custGeom>
              <a:avLst/>
              <a:gdLst>
                <a:gd name="T0" fmla="*/ 957 w 1096"/>
                <a:gd name="T1" fmla="*/ 372 h 720"/>
                <a:gd name="T2" fmla="*/ 1047 w 1096"/>
                <a:gd name="T3" fmla="*/ 630 h 720"/>
                <a:gd name="T4" fmla="*/ 419 w 1096"/>
                <a:gd name="T5" fmla="*/ 505 h 720"/>
                <a:gd name="T6" fmla="*/ 80 w 1096"/>
                <a:gd name="T7" fmla="*/ 54 h 720"/>
                <a:gd name="T8" fmla="*/ 361 w 1096"/>
                <a:gd name="T9" fmla="*/ 32 h 720"/>
                <a:gd name="T10" fmla="*/ 277 w 1096"/>
                <a:gd name="T11" fmla="*/ 26 h 720"/>
                <a:gd name="T12" fmla="*/ 108 w 1096"/>
                <a:gd name="T13" fmla="*/ 71 h 720"/>
                <a:gd name="T14" fmla="*/ 424 w 1096"/>
                <a:gd name="T15" fmla="*/ 487 h 720"/>
                <a:gd name="T16" fmla="*/ 1018 w 1096"/>
                <a:gd name="T17" fmla="*/ 613 h 720"/>
                <a:gd name="T18" fmla="*/ 1025 w 1096"/>
                <a:gd name="T19" fmla="*/ 497 h 720"/>
                <a:gd name="T20" fmla="*/ 957 w 1096"/>
                <a:gd name="T21" fmla="*/ 37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6" h="720">
                  <a:moveTo>
                    <a:pt x="957" y="372"/>
                  </a:moveTo>
                  <a:cubicBezTo>
                    <a:pt x="1057" y="477"/>
                    <a:pt x="1096" y="575"/>
                    <a:pt x="1047" y="630"/>
                  </a:cubicBezTo>
                  <a:cubicBezTo>
                    <a:pt x="967" y="720"/>
                    <a:pt x="686" y="664"/>
                    <a:pt x="419" y="505"/>
                  </a:cubicBezTo>
                  <a:cubicBezTo>
                    <a:pt x="152" y="345"/>
                    <a:pt x="0" y="143"/>
                    <a:pt x="80" y="54"/>
                  </a:cubicBezTo>
                  <a:cubicBezTo>
                    <a:pt x="123" y="4"/>
                    <a:pt x="230" y="0"/>
                    <a:pt x="361" y="32"/>
                  </a:cubicBezTo>
                  <a:cubicBezTo>
                    <a:pt x="324" y="27"/>
                    <a:pt x="296" y="27"/>
                    <a:pt x="277" y="26"/>
                  </a:cubicBezTo>
                  <a:cubicBezTo>
                    <a:pt x="192" y="26"/>
                    <a:pt x="135" y="42"/>
                    <a:pt x="108" y="71"/>
                  </a:cubicBezTo>
                  <a:cubicBezTo>
                    <a:pt x="37" y="151"/>
                    <a:pt x="172" y="338"/>
                    <a:pt x="424" y="487"/>
                  </a:cubicBezTo>
                  <a:cubicBezTo>
                    <a:pt x="675" y="637"/>
                    <a:pt x="948" y="693"/>
                    <a:pt x="1018" y="613"/>
                  </a:cubicBezTo>
                  <a:cubicBezTo>
                    <a:pt x="1041" y="589"/>
                    <a:pt x="1041" y="542"/>
                    <a:pt x="1025" y="497"/>
                  </a:cubicBezTo>
                  <a:cubicBezTo>
                    <a:pt x="1012" y="458"/>
                    <a:pt x="991" y="425"/>
                    <a:pt x="957" y="372"/>
                  </a:cubicBez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C255DD94-DB69-CC25-0513-0F027DBAC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675" y="4718050"/>
              <a:ext cx="474663" cy="666750"/>
            </a:xfrm>
            <a:custGeom>
              <a:avLst/>
              <a:gdLst>
                <a:gd name="T0" fmla="*/ 258 w 299"/>
                <a:gd name="T1" fmla="*/ 0 h 420"/>
                <a:gd name="T2" fmla="*/ 299 w 299"/>
                <a:gd name="T3" fmla="*/ 0 h 420"/>
                <a:gd name="T4" fmla="*/ 40 w 299"/>
                <a:gd name="T5" fmla="*/ 420 h 420"/>
                <a:gd name="T6" fmla="*/ 0 w 299"/>
                <a:gd name="T7" fmla="*/ 420 h 420"/>
                <a:gd name="T8" fmla="*/ 258 w 299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20">
                  <a:moveTo>
                    <a:pt x="258" y="0"/>
                  </a:moveTo>
                  <a:lnTo>
                    <a:pt x="299" y="0"/>
                  </a:lnTo>
                  <a:lnTo>
                    <a:pt x="40" y="420"/>
                  </a:lnTo>
                  <a:lnTo>
                    <a:pt x="0" y="420"/>
                  </a:lnTo>
                  <a:lnTo>
                    <a:pt x="258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55D548E-AEEE-4F35-EA2A-349791BC0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4718050"/>
              <a:ext cx="473075" cy="666750"/>
            </a:xfrm>
            <a:custGeom>
              <a:avLst/>
              <a:gdLst>
                <a:gd name="T0" fmla="*/ 258 w 298"/>
                <a:gd name="T1" fmla="*/ 0 h 420"/>
                <a:gd name="T2" fmla="*/ 298 w 298"/>
                <a:gd name="T3" fmla="*/ 0 h 420"/>
                <a:gd name="T4" fmla="*/ 39 w 298"/>
                <a:gd name="T5" fmla="*/ 420 h 420"/>
                <a:gd name="T6" fmla="*/ 0 w 298"/>
                <a:gd name="T7" fmla="*/ 420 h 420"/>
                <a:gd name="T8" fmla="*/ 258 w 298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420">
                  <a:moveTo>
                    <a:pt x="258" y="0"/>
                  </a:moveTo>
                  <a:lnTo>
                    <a:pt x="298" y="0"/>
                  </a:lnTo>
                  <a:lnTo>
                    <a:pt x="39" y="420"/>
                  </a:lnTo>
                  <a:lnTo>
                    <a:pt x="0" y="420"/>
                  </a:lnTo>
                  <a:lnTo>
                    <a:pt x="258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084546F-31B3-7743-4567-084B00E6B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813" y="4718050"/>
              <a:ext cx="473075" cy="666750"/>
            </a:xfrm>
            <a:custGeom>
              <a:avLst/>
              <a:gdLst>
                <a:gd name="T0" fmla="*/ 258 w 298"/>
                <a:gd name="T1" fmla="*/ 0 h 420"/>
                <a:gd name="T2" fmla="*/ 298 w 298"/>
                <a:gd name="T3" fmla="*/ 0 h 420"/>
                <a:gd name="T4" fmla="*/ 39 w 298"/>
                <a:gd name="T5" fmla="*/ 420 h 420"/>
                <a:gd name="T6" fmla="*/ 0 w 298"/>
                <a:gd name="T7" fmla="*/ 420 h 420"/>
                <a:gd name="T8" fmla="*/ 258 w 298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420">
                  <a:moveTo>
                    <a:pt x="258" y="0"/>
                  </a:moveTo>
                  <a:lnTo>
                    <a:pt x="298" y="0"/>
                  </a:lnTo>
                  <a:lnTo>
                    <a:pt x="39" y="420"/>
                  </a:lnTo>
                  <a:lnTo>
                    <a:pt x="0" y="420"/>
                  </a:lnTo>
                  <a:lnTo>
                    <a:pt x="258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1BABE0F-D555-13D3-480E-CB8FE5AE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263" y="4713288"/>
              <a:ext cx="41275" cy="52388"/>
            </a:xfrm>
            <a:custGeom>
              <a:avLst/>
              <a:gdLst>
                <a:gd name="T0" fmla="*/ 15 w 26"/>
                <a:gd name="T1" fmla="*/ 33 h 33"/>
                <a:gd name="T2" fmla="*/ 15 w 26"/>
                <a:gd name="T3" fmla="*/ 4 h 33"/>
                <a:gd name="T4" fmla="*/ 26 w 26"/>
                <a:gd name="T5" fmla="*/ 4 h 33"/>
                <a:gd name="T6" fmla="*/ 26 w 26"/>
                <a:gd name="T7" fmla="*/ 0 h 33"/>
                <a:gd name="T8" fmla="*/ 0 w 26"/>
                <a:gd name="T9" fmla="*/ 0 h 33"/>
                <a:gd name="T10" fmla="*/ 0 w 26"/>
                <a:gd name="T11" fmla="*/ 4 h 33"/>
                <a:gd name="T12" fmla="*/ 11 w 26"/>
                <a:gd name="T13" fmla="*/ 4 h 33"/>
                <a:gd name="T14" fmla="*/ 11 w 26"/>
                <a:gd name="T15" fmla="*/ 33 h 33"/>
                <a:gd name="T16" fmla="*/ 15 w 26"/>
                <a:gd name="T17" fmla="*/ 33 h 33"/>
                <a:gd name="T18" fmla="*/ 15 w 26"/>
                <a:gd name="T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3">
                  <a:moveTo>
                    <a:pt x="15" y="33"/>
                  </a:moveTo>
                  <a:lnTo>
                    <a:pt x="15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1" y="4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C60D977-4AE6-B3E0-0704-5D0FB2FD0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713288"/>
              <a:ext cx="49213" cy="52388"/>
            </a:xfrm>
            <a:custGeom>
              <a:avLst/>
              <a:gdLst>
                <a:gd name="T0" fmla="*/ 5 w 41"/>
                <a:gd name="T1" fmla="*/ 43 h 43"/>
                <a:gd name="T2" fmla="*/ 5 w 41"/>
                <a:gd name="T3" fmla="*/ 6 h 43"/>
                <a:gd name="T4" fmla="*/ 18 w 41"/>
                <a:gd name="T5" fmla="*/ 43 h 43"/>
                <a:gd name="T6" fmla="*/ 23 w 41"/>
                <a:gd name="T7" fmla="*/ 43 h 43"/>
                <a:gd name="T8" fmla="*/ 35 w 41"/>
                <a:gd name="T9" fmla="*/ 7 h 43"/>
                <a:gd name="T10" fmla="*/ 35 w 41"/>
                <a:gd name="T11" fmla="*/ 43 h 43"/>
                <a:gd name="T12" fmla="*/ 41 w 41"/>
                <a:gd name="T13" fmla="*/ 43 h 43"/>
                <a:gd name="T14" fmla="*/ 41 w 41"/>
                <a:gd name="T15" fmla="*/ 0 h 43"/>
                <a:gd name="T16" fmla="*/ 33 w 41"/>
                <a:gd name="T17" fmla="*/ 0 h 43"/>
                <a:gd name="T18" fmla="*/ 23 w 41"/>
                <a:gd name="T19" fmla="*/ 30 h 43"/>
                <a:gd name="T20" fmla="*/ 21 w 41"/>
                <a:gd name="T21" fmla="*/ 37 h 43"/>
                <a:gd name="T22" fmla="*/ 19 w 41"/>
                <a:gd name="T23" fmla="*/ 30 h 43"/>
                <a:gd name="T24" fmla="*/ 8 w 41"/>
                <a:gd name="T25" fmla="*/ 0 h 43"/>
                <a:gd name="T26" fmla="*/ 0 w 41"/>
                <a:gd name="T27" fmla="*/ 0 h 43"/>
                <a:gd name="T28" fmla="*/ 0 w 41"/>
                <a:gd name="T29" fmla="*/ 43 h 43"/>
                <a:gd name="T30" fmla="*/ 5 w 41"/>
                <a:gd name="T3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43">
                  <a:moveTo>
                    <a:pt x="5" y="43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3"/>
                    <a:pt x="21" y="35"/>
                    <a:pt x="21" y="37"/>
                  </a:cubicBezTo>
                  <a:cubicBezTo>
                    <a:pt x="20" y="35"/>
                    <a:pt x="19" y="33"/>
                    <a:pt x="19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A413E78-1EFE-BCE2-E523-2B3E20F4C4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7325" y="4713288"/>
              <a:ext cx="1076325" cy="860425"/>
            </a:xfrm>
            <a:custGeom>
              <a:avLst/>
              <a:gdLst>
                <a:gd name="T0" fmla="*/ 448 w 895"/>
                <a:gd name="T1" fmla="*/ 0 h 716"/>
                <a:gd name="T2" fmla="*/ 131 w 895"/>
                <a:gd name="T3" fmla="*/ 506 h 716"/>
                <a:gd name="T4" fmla="*/ 330 w 895"/>
                <a:gd name="T5" fmla="*/ 652 h 716"/>
                <a:gd name="T6" fmla="*/ 450 w 895"/>
                <a:gd name="T7" fmla="*/ 716 h 716"/>
                <a:gd name="T8" fmla="*/ 895 w 895"/>
                <a:gd name="T9" fmla="*/ 716 h 716"/>
                <a:gd name="T10" fmla="*/ 690 w 895"/>
                <a:gd name="T11" fmla="*/ 389 h 716"/>
                <a:gd name="T12" fmla="*/ 586 w 895"/>
                <a:gd name="T13" fmla="*/ 558 h 716"/>
                <a:gd name="T14" fmla="*/ 534 w 895"/>
                <a:gd name="T15" fmla="*/ 558 h 716"/>
                <a:gd name="T16" fmla="*/ 664 w 895"/>
                <a:gd name="T17" fmla="*/ 347 h 716"/>
                <a:gd name="T18" fmla="*/ 628 w 895"/>
                <a:gd name="T19" fmla="*/ 289 h 716"/>
                <a:gd name="T20" fmla="*/ 462 w 895"/>
                <a:gd name="T21" fmla="*/ 558 h 716"/>
                <a:gd name="T22" fmla="*/ 410 w 895"/>
                <a:gd name="T23" fmla="*/ 558 h 716"/>
                <a:gd name="T24" fmla="*/ 602 w 895"/>
                <a:gd name="T25" fmla="*/ 247 h 716"/>
                <a:gd name="T26" fmla="*/ 565 w 895"/>
                <a:gd name="T27" fmla="*/ 188 h 716"/>
                <a:gd name="T28" fmla="*/ 338 w 895"/>
                <a:gd name="T29" fmla="*/ 558 h 716"/>
                <a:gd name="T30" fmla="*/ 286 w 895"/>
                <a:gd name="T31" fmla="*/ 558 h 716"/>
                <a:gd name="T32" fmla="*/ 539 w 895"/>
                <a:gd name="T33" fmla="*/ 146 h 716"/>
                <a:gd name="T34" fmla="*/ 448 w 895"/>
                <a:gd name="T35" fmla="*/ 0 h 716"/>
                <a:gd name="T36" fmla="*/ 122 w 895"/>
                <a:gd name="T37" fmla="*/ 522 h 716"/>
                <a:gd name="T38" fmla="*/ 0 w 895"/>
                <a:gd name="T39" fmla="*/ 716 h 716"/>
                <a:gd name="T40" fmla="*/ 410 w 895"/>
                <a:gd name="T41" fmla="*/ 716 h 716"/>
                <a:gd name="T42" fmla="*/ 325 w 895"/>
                <a:gd name="T43" fmla="*/ 670 h 716"/>
                <a:gd name="T44" fmla="*/ 122 w 895"/>
                <a:gd name="T45" fmla="*/ 52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5" h="716">
                  <a:moveTo>
                    <a:pt x="448" y="0"/>
                  </a:moveTo>
                  <a:cubicBezTo>
                    <a:pt x="131" y="506"/>
                    <a:pt x="131" y="506"/>
                    <a:pt x="131" y="506"/>
                  </a:cubicBezTo>
                  <a:cubicBezTo>
                    <a:pt x="185" y="556"/>
                    <a:pt x="251" y="606"/>
                    <a:pt x="330" y="652"/>
                  </a:cubicBezTo>
                  <a:cubicBezTo>
                    <a:pt x="369" y="676"/>
                    <a:pt x="410" y="697"/>
                    <a:pt x="450" y="716"/>
                  </a:cubicBezTo>
                  <a:cubicBezTo>
                    <a:pt x="895" y="716"/>
                    <a:pt x="895" y="716"/>
                    <a:pt x="895" y="716"/>
                  </a:cubicBezTo>
                  <a:cubicBezTo>
                    <a:pt x="690" y="389"/>
                    <a:pt x="690" y="389"/>
                    <a:pt x="690" y="389"/>
                  </a:cubicBezTo>
                  <a:cubicBezTo>
                    <a:pt x="586" y="558"/>
                    <a:pt x="586" y="558"/>
                    <a:pt x="586" y="558"/>
                  </a:cubicBezTo>
                  <a:cubicBezTo>
                    <a:pt x="534" y="558"/>
                    <a:pt x="534" y="558"/>
                    <a:pt x="534" y="558"/>
                  </a:cubicBezTo>
                  <a:cubicBezTo>
                    <a:pt x="664" y="347"/>
                    <a:pt x="664" y="347"/>
                    <a:pt x="664" y="347"/>
                  </a:cubicBezTo>
                  <a:cubicBezTo>
                    <a:pt x="628" y="289"/>
                    <a:pt x="628" y="289"/>
                    <a:pt x="628" y="289"/>
                  </a:cubicBezTo>
                  <a:cubicBezTo>
                    <a:pt x="462" y="558"/>
                    <a:pt x="462" y="558"/>
                    <a:pt x="462" y="558"/>
                  </a:cubicBezTo>
                  <a:cubicBezTo>
                    <a:pt x="410" y="558"/>
                    <a:pt x="410" y="558"/>
                    <a:pt x="410" y="558"/>
                  </a:cubicBezTo>
                  <a:cubicBezTo>
                    <a:pt x="602" y="247"/>
                    <a:pt x="602" y="247"/>
                    <a:pt x="602" y="247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338" y="558"/>
                    <a:pt x="338" y="558"/>
                    <a:pt x="338" y="558"/>
                  </a:cubicBezTo>
                  <a:cubicBezTo>
                    <a:pt x="286" y="558"/>
                    <a:pt x="286" y="558"/>
                    <a:pt x="286" y="558"/>
                  </a:cubicBezTo>
                  <a:cubicBezTo>
                    <a:pt x="539" y="146"/>
                    <a:pt x="539" y="146"/>
                    <a:pt x="539" y="146"/>
                  </a:cubicBezTo>
                  <a:lnTo>
                    <a:pt x="448" y="0"/>
                  </a:lnTo>
                  <a:close/>
                  <a:moveTo>
                    <a:pt x="122" y="522"/>
                  </a:moveTo>
                  <a:cubicBezTo>
                    <a:pt x="0" y="716"/>
                    <a:pt x="0" y="716"/>
                    <a:pt x="0" y="716"/>
                  </a:cubicBezTo>
                  <a:cubicBezTo>
                    <a:pt x="410" y="716"/>
                    <a:pt x="410" y="716"/>
                    <a:pt x="410" y="716"/>
                  </a:cubicBezTo>
                  <a:cubicBezTo>
                    <a:pt x="382" y="702"/>
                    <a:pt x="353" y="686"/>
                    <a:pt x="325" y="670"/>
                  </a:cubicBezTo>
                  <a:cubicBezTo>
                    <a:pt x="246" y="623"/>
                    <a:pt x="178" y="572"/>
                    <a:pt x="122" y="5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3B7CEE4-DFA5-DD38-2610-CA6D3F33C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7963" y="5641975"/>
              <a:ext cx="42863" cy="246063"/>
            </a:xfrm>
            <a:custGeom>
              <a:avLst/>
              <a:gdLst>
                <a:gd name="T0" fmla="*/ 17 w 35"/>
                <a:gd name="T1" fmla="*/ 0 h 204"/>
                <a:gd name="T2" fmla="*/ 0 w 35"/>
                <a:gd name="T3" fmla="*/ 18 h 204"/>
                <a:gd name="T4" fmla="*/ 17 w 35"/>
                <a:gd name="T5" fmla="*/ 35 h 204"/>
                <a:gd name="T6" fmla="*/ 35 w 35"/>
                <a:gd name="T7" fmla="*/ 18 h 204"/>
                <a:gd name="T8" fmla="*/ 17 w 35"/>
                <a:gd name="T9" fmla="*/ 0 h 204"/>
                <a:gd name="T10" fmla="*/ 30 w 35"/>
                <a:gd name="T11" fmla="*/ 71 h 204"/>
                <a:gd name="T12" fmla="*/ 30 w 35"/>
                <a:gd name="T13" fmla="*/ 71 h 204"/>
                <a:gd name="T14" fmla="*/ 30 w 35"/>
                <a:gd name="T15" fmla="*/ 71 h 204"/>
                <a:gd name="T16" fmla="*/ 4 w 35"/>
                <a:gd name="T17" fmla="*/ 71 h 204"/>
                <a:gd name="T18" fmla="*/ 4 w 35"/>
                <a:gd name="T19" fmla="*/ 204 h 204"/>
                <a:gd name="T20" fmla="*/ 30 w 35"/>
                <a:gd name="T21" fmla="*/ 204 h 204"/>
                <a:gd name="T22" fmla="*/ 30 w 35"/>
                <a:gd name="T23" fmla="*/ 7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04"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5"/>
                    <a:pt x="17" y="35"/>
                  </a:cubicBezTo>
                  <a:cubicBezTo>
                    <a:pt x="27" y="35"/>
                    <a:pt x="35" y="28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  <a:moveTo>
                    <a:pt x="30" y="71"/>
                  </a:moveTo>
                  <a:cubicBezTo>
                    <a:pt x="30" y="71"/>
                    <a:pt x="30" y="71"/>
                    <a:pt x="30" y="71"/>
                  </a:cubicBezTo>
                  <a:moveTo>
                    <a:pt x="30" y="71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4" y="204"/>
                    <a:pt x="4" y="204"/>
                    <a:pt x="4" y="204"/>
                  </a:cubicBezTo>
                  <a:cubicBezTo>
                    <a:pt x="30" y="204"/>
                    <a:pt x="30" y="204"/>
                    <a:pt x="30" y="204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434EE66-3FD8-1811-C09D-A6C81F402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75" y="5722938"/>
              <a:ext cx="136525" cy="165100"/>
            </a:xfrm>
            <a:custGeom>
              <a:avLst/>
              <a:gdLst>
                <a:gd name="T0" fmla="*/ 26 w 114"/>
                <a:gd name="T1" fmla="*/ 4 h 137"/>
                <a:gd name="T2" fmla="*/ 0 w 114"/>
                <a:gd name="T3" fmla="*/ 4 h 137"/>
                <a:gd name="T4" fmla="*/ 0 w 114"/>
                <a:gd name="T5" fmla="*/ 137 h 137"/>
                <a:gd name="T6" fmla="*/ 26 w 114"/>
                <a:gd name="T7" fmla="*/ 137 h 137"/>
                <a:gd name="T8" fmla="*/ 26 w 114"/>
                <a:gd name="T9" fmla="*/ 76 h 137"/>
                <a:gd name="T10" fmla="*/ 59 w 114"/>
                <a:gd name="T11" fmla="*/ 23 h 137"/>
                <a:gd name="T12" fmla="*/ 88 w 114"/>
                <a:gd name="T13" fmla="*/ 61 h 137"/>
                <a:gd name="T14" fmla="*/ 88 w 114"/>
                <a:gd name="T15" fmla="*/ 137 h 137"/>
                <a:gd name="T16" fmla="*/ 114 w 114"/>
                <a:gd name="T17" fmla="*/ 137 h 137"/>
                <a:gd name="T18" fmla="*/ 114 w 114"/>
                <a:gd name="T19" fmla="*/ 58 h 137"/>
                <a:gd name="T20" fmla="*/ 67 w 114"/>
                <a:gd name="T21" fmla="*/ 0 h 137"/>
                <a:gd name="T22" fmla="*/ 26 w 114"/>
                <a:gd name="T23" fmla="*/ 22 h 137"/>
                <a:gd name="T24" fmla="*/ 26 w 114"/>
                <a:gd name="T25" fmla="*/ 22 h 137"/>
                <a:gd name="T26" fmla="*/ 26 w 114"/>
                <a:gd name="T27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37">
                  <a:moveTo>
                    <a:pt x="26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6" y="52"/>
                    <a:pt x="26" y="23"/>
                    <a:pt x="59" y="23"/>
                  </a:cubicBezTo>
                  <a:cubicBezTo>
                    <a:pt x="85" y="23"/>
                    <a:pt x="88" y="38"/>
                    <a:pt x="88" y="61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26"/>
                    <a:pt x="104" y="0"/>
                    <a:pt x="67" y="0"/>
                  </a:cubicBezTo>
                  <a:cubicBezTo>
                    <a:pt x="50" y="0"/>
                    <a:pt x="34" y="8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E5C23E5-9F0E-F556-4776-5D5355AA2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5586413"/>
              <a:ext cx="87313" cy="301625"/>
            </a:xfrm>
            <a:custGeom>
              <a:avLst/>
              <a:gdLst>
                <a:gd name="T0" fmla="*/ 73 w 73"/>
                <a:gd name="T1" fmla="*/ 4 h 250"/>
                <a:gd name="T2" fmla="*/ 55 w 73"/>
                <a:gd name="T3" fmla="*/ 0 h 250"/>
                <a:gd name="T4" fmla="*/ 12 w 73"/>
                <a:gd name="T5" fmla="*/ 53 h 250"/>
                <a:gd name="T6" fmla="*/ 12 w 73"/>
                <a:gd name="T7" fmla="*/ 117 h 250"/>
                <a:gd name="T8" fmla="*/ 0 w 73"/>
                <a:gd name="T9" fmla="*/ 117 h 250"/>
                <a:gd name="T10" fmla="*/ 0 w 73"/>
                <a:gd name="T11" fmla="*/ 141 h 250"/>
                <a:gd name="T12" fmla="*/ 12 w 73"/>
                <a:gd name="T13" fmla="*/ 141 h 250"/>
                <a:gd name="T14" fmla="*/ 12 w 73"/>
                <a:gd name="T15" fmla="*/ 250 h 250"/>
                <a:gd name="T16" fmla="*/ 38 w 73"/>
                <a:gd name="T17" fmla="*/ 250 h 250"/>
                <a:gd name="T18" fmla="*/ 38 w 73"/>
                <a:gd name="T19" fmla="*/ 141 h 250"/>
                <a:gd name="T20" fmla="*/ 73 w 73"/>
                <a:gd name="T21" fmla="*/ 141 h 250"/>
                <a:gd name="T22" fmla="*/ 73 w 73"/>
                <a:gd name="T23" fmla="*/ 117 h 250"/>
                <a:gd name="T24" fmla="*/ 38 w 73"/>
                <a:gd name="T25" fmla="*/ 117 h 250"/>
                <a:gd name="T26" fmla="*/ 38 w 73"/>
                <a:gd name="T27" fmla="*/ 60 h 250"/>
                <a:gd name="T28" fmla="*/ 56 w 73"/>
                <a:gd name="T29" fmla="*/ 24 h 250"/>
                <a:gd name="T30" fmla="*/ 73 w 73"/>
                <a:gd name="T31" fmla="*/ 29 h 250"/>
                <a:gd name="T32" fmla="*/ 73 w 73"/>
                <a:gd name="T33" fmla="*/ 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250">
                  <a:moveTo>
                    <a:pt x="73" y="4"/>
                  </a:moveTo>
                  <a:cubicBezTo>
                    <a:pt x="67" y="1"/>
                    <a:pt x="61" y="0"/>
                    <a:pt x="55" y="0"/>
                  </a:cubicBezTo>
                  <a:cubicBezTo>
                    <a:pt x="22" y="0"/>
                    <a:pt x="12" y="23"/>
                    <a:pt x="12" y="53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250"/>
                    <a:pt x="12" y="250"/>
                    <a:pt x="12" y="250"/>
                  </a:cubicBezTo>
                  <a:cubicBezTo>
                    <a:pt x="38" y="250"/>
                    <a:pt x="38" y="250"/>
                    <a:pt x="38" y="250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47"/>
                    <a:pt x="38" y="24"/>
                    <a:pt x="56" y="24"/>
                  </a:cubicBezTo>
                  <a:cubicBezTo>
                    <a:pt x="61" y="24"/>
                    <a:pt x="68" y="27"/>
                    <a:pt x="73" y="29"/>
                  </a:cubicBezTo>
                  <a:lnTo>
                    <a:pt x="7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8E83ABB-468A-AC47-F889-082B86968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1188" y="5641975"/>
              <a:ext cx="41275" cy="246063"/>
            </a:xfrm>
            <a:custGeom>
              <a:avLst/>
              <a:gdLst>
                <a:gd name="T0" fmla="*/ 18 w 35"/>
                <a:gd name="T1" fmla="*/ 0 h 204"/>
                <a:gd name="T2" fmla="*/ 0 w 35"/>
                <a:gd name="T3" fmla="*/ 18 h 204"/>
                <a:gd name="T4" fmla="*/ 18 w 35"/>
                <a:gd name="T5" fmla="*/ 35 h 204"/>
                <a:gd name="T6" fmla="*/ 35 w 35"/>
                <a:gd name="T7" fmla="*/ 18 h 204"/>
                <a:gd name="T8" fmla="*/ 18 w 35"/>
                <a:gd name="T9" fmla="*/ 0 h 204"/>
                <a:gd name="T10" fmla="*/ 31 w 35"/>
                <a:gd name="T11" fmla="*/ 71 h 204"/>
                <a:gd name="T12" fmla="*/ 31 w 35"/>
                <a:gd name="T13" fmla="*/ 71 h 204"/>
                <a:gd name="T14" fmla="*/ 31 w 35"/>
                <a:gd name="T15" fmla="*/ 71 h 204"/>
                <a:gd name="T16" fmla="*/ 5 w 35"/>
                <a:gd name="T17" fmla="*/ 71 h 204"/>
                <a:gd name="T18" fmla="*/ 5 w 35"/>
                <a:gd name="T19" fmla="*/ 204 h 204"/>
                <a:gd name="T20" fmla="*/ 31 w 35"/>
                <a:gd name="T21" fmla="*/ 204 h 204"/>
                <a:gd name="T22" fmla="*/ 31 w 35"/>
                <a:gd name="T23" fmla="*/ 7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0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5"/>
                    <a:pt x="18" y="35"/>
                  </a:cubicBezTo>
                  <a:cubicBezTo>
                    <a:pt x="28" y="35"/>
                    <a:pt x="35" y="28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31" y="71"/>
                  </a:moveTo>
                  <a:cubicBezTo>
                    <a:pt x="31" y="71"/>
                    <a:pt x="31" y="71"/>
                    <a:pt x="31" y="71"/>
                  </a:cubicBezTo>
                  <a:moveTo>
                    <a:pt x="31" y="71"/>
                  </a:moveTo>
                  <a:cubicBezTo>
                    <a:pt x="5" y="71"/>
                    <a:pt x="5" y="71"/>
                    <a:pt x="5" y="71"/>
                  </a:cubicBezTo>
                  <a:cubicBezTo>
                    <a:pt x="5" y="204"/>
                    <a:pt x="5" y="204"/>
                    <a:pt x="5" y="204"/>
                  </a:cubicBezTo>
                  <a:cubicBezTo>
                    <a:pt x="31" y="204"/>
                    <a:pt x="31" y="204"/>
                    <a:pt x="31" y="204"/>
                  </a:cubicBezTo>
                  <a:lnTo>
                    <a:pt x="31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17C8D9A-A47C-85E0-7C02-C0508CB3C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5722938"/>
              <a:ext cx="136525" cy="165100"/>
            </a:xfrm>
            <a:custGeom>
              <a:avLst/>
              <a:gdLst>
                <a:gd name="T0" fmla="*/ 25 w 113"/>
                <a:gd name="T1" fmla="*/ 4 h 137"/>
                <a:gd name="T2" fmla="*/ 0 w 113"/>
                <a:gd name="T3" fmla="*/ 4 h 137"/>
                <a:gd name="T4" fmla="*/ 0 w 113"/>
                <a:gd name="T5" fmla="*/ 137 h 137"/>
                <a:gd name="T6" fmla="*/ 25 w 113"/>
                <a:gd name="T7" fmla="*/ 137 h 137"/>
                <a:gd name="T8" fmla="*/ 25 w 113"/>
                <a:gd name="T9" fmla="*/ 76 h 137"/>
                <a:gd name="T10" fmla="*/ 58 w 113"/>
                <a:gd name="T11" fmla="*/ 23 h 137"/>
                <a:gd name="T12" fmla="*/ 88 w 113"/>
                <a:gd name="T13" fmla="*/ 61 h 137"/>
                <a:gd name="T14" fmla="*/ 88 w 113"/>
                <a:gd name="T15" fmla="*/ 137 h 137"/>
                <a:gd name="T16" fmla="*/ 113 w 113"/>
                <a:gd name="T17" fmla="*/ 137 h 137"/>
                <a:gd name="T18" fmla="*/ 113 w 113"/>
                <a:gd name="T19" fmla="*/ 58 h 137"/>
                <a:gd name="T20" fmla="*/ 66 w 113"/>
                <a:gd name="T21" fmla="*/ 0 h 137"/>
                <a:gd name="T22" fmla="*/ 26 w 113"/>
                <a:gd name="T23" fmla="*/ 22 h 137"/>
                <a:gd name="T24" fmla="*/ 25 w 113"/>
                <a:gd name="T25" fmla="*/ 22 h 137"/>
                <a:gd name="T26" fmla="*/ 25 w 113"/>
                <a:gd name="T27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137">
                  <a:moveTo>
                    <a:pt x="25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52"/>
                    <a:pt x="25" y="23"/>
                    <a:pt x="58" y="23"/>
                  </a:cubicBezTo>
                  <a:cubicBezTo>
                    <a:pt x="84" y="23"/>
                    <a:pt x="88" y="38"/>
                    <a:pt x="88" y="61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113" y="137"/>
                    <a:pt x="113" y="137"/>
                    <a:pt x="113" y="13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26"/>
                    <a:pt x="104" y="0"/>
                    <a:pt x="66" y="0"/>
                  </a:cubicBezTo>
                  <a:cubicBezTo>
                    <a:pt x="50" y="0"/>
                    <a:pt x="34" y="8"/>
                    <a:pt x="26" y="22"/>
                  </a:cubicBezTo>
                  <a:cubicBezTo>
                    <a:pt x="25" y="22"/>
                    <a:pt x="25" y="22"/>
                    <a:pt x="25" y="22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AA8FB2C-C919-89C9-42D9-6136D2596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56463" y="5641975"/>
              <a:ext cx="41275" cy="246063"/>
            </a:xfrm>
            <a:custGeom>
              <a:avLst/>
              <a:gdLst>
                <a:gd name="T0" fmla="*/ 17 w 35"/>
                <a:gd name="T1" fmla="*/ 0 h 204"/>
                <a:gd name="T2" fmla="*/ 0 w 35"/>
                <a:gd name="T3" fmla="*/ 18 h 204"/>
                <a:gd name="T4" fmla="*/ 17 w 35"/>
                <a:gd name="T5" fmla="*/ 35 h 204"/>
                <a:gd name="T6" fmla="*/ 35 w 35"/>
                <a:gd name="T7" fmla="*/ 18 h 204"/>
                <a:gd name="T8" fmla="*/ 17 w 35"/>
                <a:gd name="T9" fmla="*/ 0 h 204"/>
                <a:gd name="T10" fmla="*/ 30 w 35"/>
                <a:gd name="T11" fmla="*/ 71 h 204"/>
                <a:gd name="T12" fmla="*/ 30 w 35"/>
                <a:gd name="T13" fmla="*/ 71 h 204"/>
                <a:gd name="T14" fmla="*/ 30 w 35"/>
                <a:gd name="T15" fmla="*/ 71 h 204"/>
                <a:gd name="T16" fmla="*/ 4 w 35"/>
                <a:gd name="T17" fmla="*/ 71 h 204"/>
                <a:gd name="T18" fmla="*/ 4 w 35"/>
                <a:gd name="T19" fmla="*/ 204 h 204"/>
                <a:gd name="T20" fmla="*/ 30 w 35"/>
                <a:gd name="T21" fmla="*/ 204 h 204"/>
                <a:gd name="T22" fmla="*/ 30 w 35"/>
                <a:gd name="T23" fmla="*/ 7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04"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5"/>
                    <a:pt x="17" y="35"/>
                  </a:cubicBezTo>
                  <a:cubicBezTo>
                    <a:pt x="27" y="35"/>
                    <a:pt x="35" y="28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  <a:moveTo>
                    <a:pt x="30" y="71"/>
                  </a:moveTo>
                  <a:cubicBezTo>
                    <a:pt x="30" y="71"/>
                    <a:pt x="30" y="71"/>
                    <a:pt x="30" y="71"/>
                  </a:cubicBezTo>
                  <a:moveTo>
                    <a:pt x="30" y="71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4" y="204"/>
                    <a:pt x="4" y="204"/>
                    <a:pt x="4" y="204"/>
                  </a:cubicBezTo>
                  <a:cubicBezTo>
                    <a:pt x="30" y="204"/>
                    <a:pt x="30" y="204"/>
                    <a:pt x="30" y="204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6B79FF7-891A-9A73-5608-37349DF6E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3775" y="5667375"/>
              <a:ext cx="77788" cy="220663"/>
            </a:xfrm>
            <a:custGeom>
              <a:avLst/>
              <a:gdLst>
                <a:gd name="T0" fmla="*/ 30 w 49"/>
                <a:gd name="T1" fmla="*/ 56 h 139"/>
                <a:gd name="T2" fmla="*/ 49 w 49"/>
                <a:gd name="T3" fmla="*/ 56 h 139"/>
                <a:gd name="T4" fmla="*/ 49 w 49"/>
                <a:gd name="T5" fmla="*/ 38 h 139"/>
                <a:gd name="T6" fmla="*/ 30 w 49"/>
                <a:gd name="T7" fmla="*/ 38 h 139"/>
                <a:gd name="T8" fmla="*/ 30 w 49"/>
                <a:gd name="T9" fmla="*/ 0 h 139"/>
                <a:gd name="T10" fmla="*/ 11 w 49"/>
                <a:gd name="T11" fmla="*/ 0 h 139"/>
                <a:gd name="T12" fmla="*/ 11 w 49"/>
                <a:gd name="T13" fmla="*/ 38 h 139"/>
                <a:gd name="T14" fmla="*/ 0 w 49"/>
                <a:gd name="T15" fmla="*/ 38 h 139"/>
                <a:gd name="T16" fmla="*/ 0 w 49"/>
                <a:gd name="T17" fmla="*/ 56 h 139"/>
                <a:gd name="T18" fmla="*/ 11 w 49"/>
                <a:gd name="T19" fmla="*/ 56 h 139"/>
                <a:gd name="T20" fmla="*/ 11 w 49"/>
                <a:gd name="T21" fmla="*/ 139 h 139"/>
                <a:gd name="T22" fmla="*/ 30 w 49"/>
                <a:gd name="T23" fmla="*/ 139 h 139"/>
                <a:gd name="T24" fmla="*/ 30 w 49"/>
                <a:gd name="T25" fmla="*/ 5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139">
                  <a:moveTo>
                    <a:pt x="30" y="56"/>
                  </a:moveTo>
                  <a:lnTo>
                    <a:pt x="49" y="56"/>
                  </a:lnTo>
                  <a:lnTo>
                    <a:pt x="49" y="38"/>
                  </a:lnTo>
                  <a:lnTo>
                    <a:pt x="30" y="38"/>
                  </a:lnTo>
                  <a:lnTo>
                    <a:pt x="30" y="0"/>
                  </a:lnTo>
                  <a:lnTo>
                    <a:pt x="11" y="0"/>
                  </a:lnTo>
                  <a:lnTo>
                    <a:pt x="11" y="38"/>
                  </a:lnTo>
                  <a:lnTo>
                    <a:pt x="0" y="38"/>
                  </a:lnTo>
                  <a:lnTo>
                    <a:pt x="0" y="56"/>
                  </a:lnTo>
                  <a:lnTo>
                    <a:pt x="11" y="56"/>
                  </a:lnTo>
                  <a:lnTo>
                    <a:pt x="11" y="139"/>
                  </a:lnTo>
                  <a:lnTo>
                    <a:pt x="30" y="139"/>
                  </a:lnTo>
                  <a:lnTo>
                    <a:pt x="3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4A6620D-130B-DD37-9296-845B5F8954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0613" y="5722938"/>
              <a:ext cx="152400" cy="169863"/>
            </a:xfrm>
            <a:custGeom>
              <a:avLst/>
              <a:gdLst>
                <a:gd name="T0" fmla="*/ 27 w 127"/>
                <a:gd name="T1" fmla="*/ 56 h 142"/>
                <a:gd name="T2" fmla="*/ 65 w 127"/>
                <a:gd name="T3" fmla="*/ 23 h 142"/>
                <a:gd name="T4" fmla="*/ 102 w 127"/>
                <a:gd name="T5" fmla="*/ 56 h 142"/>
                <a:gd name="T6" fmla="*/ 27 w 127"/>
                <a:gd name="T7" fmla="*/ 56 h 142"/>
                <a:gd name="T8" fmla="*/ 127 w 127"/>
                <a:gd name="T9" fmla="*/ 75 h 142"/>
                <a:gd name="T10" fmla="*/ 127 w 127"/>
                <a:gd name="T11" fmla="*/ 71 h 142"/>
                <a:gd name="T12" fmla="*/ 65 w 127"/>
                <a:gd name="T13" fmla="*/ 0 h 142"/>
                <a:gd name="T14" fmla="*/ 0 w 127"/>
                <a:gd name="T15" fmla="*/ 72 h 142"/>
                <a:gd name="T16" fmla="*/ 66 w 127"/>
                <a:gd name="T17" fmla="*/ 142 h 142"/>
                <a:gd name="T18" fmla="*/ 127 w 127"/>
                <a:gd name="T19" fmla="*/ 106 h 142"/>
                <a:gd name="T20" fmla="*/ 106 w 127"/>
                <a:gd name="T21" fmla="*/ 93 h 142"/>
                <a:gd name="T22" fmla="*/ 66 w 127"/>
                <a:gd name="T23" fmla="*/ 119 h 142"/>
                <a:gd name="T24" fmla="*/ 26 w 127"/>
                <a:gd name="T25" fmla="*/ 75 h 142"/>
                <a:gd name="T26" fmla="*/ 127 w 127"/>
                <a:gd name="T27" fmla="*/ 7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42">
                  <a:moveTo>
                    <a:pt x="27" y="56"/>
                  </a:moveTo>
                  <a:cubicBezTo>
                    <a:pt x="30" y="37"/>
                    <a:pt x="45" y="23"/>
                    <a:pt x="65" y="23"/>
                  </a:cubicBezTo>
                  <a:cubicBezTo>
                    <a:pt x="86" y="23"/>
                    <a:pt x="99" y="36"/>
                    <a:pt x="102" y="56"/>
                  </a:cubicBezTo>
                  <a:lnTo>
                    <a:pt x="27" y="56"/>
                  </a:lnTo>
                  <a:close/>
                  <a:moveTo>
                    <a:pt x="127" y="75"/>
                  </a:moveTo>
                  <a:cubicBezTo>
                    <a:pt x="127" y="71"/>
                    <a:pt x="127" y="71"/>
                    <a:pt x="127" y="71"/>
                  </a:cubicBezTo>
                  <a:cubicBezTo>
                    <a:pt x="127" y="32"/>
                    <a:pt x="107" y="0"/>
                    <a:pt x="65" y="0"/>
                  </a:cubicBezTo>
                  <a:cubicBezTo>
                    <a:pt x="22" y="0"/>
                    <a:pt x="0" y="31"/>
                    <a:pt x="0" y="72"/>
                  </a:cubicBezTo>
                  <a:cubicBezTo>
                    <a:pt x="0" y="111"/>
                    <a:pt x="25" y="142"/>
                    <a:pt x="66" y="142"/>
                  </a:cubicBezTo>
                  <a:cubicBezTo>
                    <a:pt x="92" y="142"/>
                    <a:pt x="115" y="129"/>
                    <a:pt x="127" y="106"/>
                  </a:cubicBezTo>
                  <a:cubicBezTo>
                    <a:pt x="106" y="93"/>
                    <a:pt x="106" y="93"/>
                    <a:pt x="106" y="93"/>
                  </a:cubicBezTo>
                  <a:cubicBezTo>
                    <a:pt x="96" y="109"/>
                    <a:pt x="86" y="119"/>
                    <a:pt x="66" y="119"/>
                  </a:cubicBezTo>
                  <a:cubicBezTo>
                    <a:pt x="41" y="119"/>
                    <a:pt x="26" y="98"/>
                    <a:pt x="26" y="75"/>
                  </a:cubicBezTo>
                  <a:lnTo>
                    <a:pt x="127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</p:grpSp>
    </p:spTree>
    <p:extLst>
      <p:ext uri="{BB962C8B-B14F-4D97-AF65-F5344CB8AC3E}">
        <p14:creationId xmlns:p14="http://schemas.microsoft.com/office/powerpoint/2010/main" val="206075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4976" b="0">
                <a:solidFill>
                  <a:schemeClr val="accent1">
                    <a:lumMod val="75000"/>
                  </a:schemeClr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3199"/>
            </a:lvl1pPr>
            <a:lvl2pPr>
              <a:defRPr sz="2844"/>
            </a:lvl2pPr>
            <a:lvl3pPr>
              <a:defRPr sz="2488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4976" b="0">
                <a:solidFill>
                  <a:schemeClr val="accent1">
                    <a:lumMod val="75000"/>
                  </a:schemeClr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3199"/>
            </a:lvl1pPr>
            <a:lvl2pPr>
              <a:defRPr sz="2844"/>
            </a:lvl2pPr>
            <a:lvl3pPr>
              <a:defRPr sz="2488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03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group of men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22B363C4-0398-3A97-B29B-BDD82AA9CD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8"/>
          <a:stretch/>
        </p:blipFill>
        <p:spPr>
          <a:xfrm>
            <a:off x="4093805" y="2543"/>
            <a:ext cx="809502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930B5F-33EE-E746-DB8A-CAAC94A9BE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68"/>
          <a:stretch/>
        </p:blipFill>
        <p:spPr>
          <a:xfrm>
            <a:off x="-4022" y="2543"/>
            <a:ext cx="10696621" cy="6855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792D62-9A2E-0AFC-BF1C-2846A3D29502}"/>
              </a:ext>
            </a:extLst>
          </p:cNvPr>
          <p:cNvSpPr txBox="1"/>
          <p:nvPr userDrawn="1"/>
        </p:nvSpPr>
        <p:spPr>
          <a:xfrm>
            <a:off x="5207252" y="9074552"/>
            <a:ext cx="369301" cy="627864"/>
          </a:xfrm>
          <a:prstGeom prst="rect">
            <a:avLst/>
          </a:prstGeom>
          <a:noFill/>
        </p:spPr>
        <p:txBody>
          <a:bodyPr wrap="none" lIns="182832" tIns="146266" rIns="182832" bIns="146266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399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AF98C4-B997-019E-674C-26B3C32DF761}"/>
              </a:ext>
            </a:extLst>
          </p:cNvPr>
          <p:cNvGrpSpPr/>
          <p:nvPr userDrawn="1"/>
        </p:nvGrpSpPr>
        <p:grpSpPr>
          <a:xfrm>
            <a:off x="530330" y="378753"/>
            <a:ext cx="553980" cy="490854"/>
            <a:chOff x="6424613" y="4713288"/>
            <a:chExt cx="1357313" cy="1179513"/>
          </a:xfrm>
        </p:grpSpPr>
        <p:sp>
          <p:nvSpPr>
            <p:cNvPr id="8" name="Freeform 29">
              <a:extLst>
                <a:ext uri="{FF2B5EF4-FFF2-40B4-BE49-F238E27FC236}">
                  <a16:creationId xmlns:a16="http://schemas.microsoft.com/office/drawing/2014/main" id="{0565F561-624A-545F-EACD-31199DE3B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13" y="4911725"/>
              <a:ext cx="1317625" cy="865188"/>
            </a:xfrm>
            <a:custGeom>
              <a:avLst/>
              <a:gdLst>
                <a:gd name="T0" fmla="*/ 957 w 1096"/>
                <a:gd name="T1" fmla="*/ 372 h 720"/>
                <a:gd name="T2" fmla="*/ 1047 w 1096"/>
                <a:gd name="T3" fmla="*/ 630 h 720"/>
                <a:gd name="T4" fmla="*/ 419 w 1096"/>
                <a:gd name="T5" fmla="*/ 505 h 720"/>
                <a:gd name="T6" fmla="*/ 80 w 1096"/>
                <a:gd name="T7" fmla="*/ 54 h 720"/>
                <a:gd name="T8" fmla="*/ 361 w 1096"/>
                <a:gd name="T9" fmla="*/ 32 h 720"/>
                <a:gd name="T10" fmla="*/ 277 w 1096"/>
                <a:gd name="T11" fmla="*/ 26 h 720"/>
                <a:gd name="T12" fmla="*/ 108 w 1096"/>
                <a:gd name="T13" fmla="*/ 71 h 720"/>
                <a:gd name="T14" fmla="*/ 424 w 1096"/>
                <a:gd name="T15" fmla="*/ 487 h 720"/>
                <a:gd name="T16" fmla="*/ 1018 w 1096"/>
                <a:gd name="T17" fmla="*/ 613 h 720"/>
                <a:gd name="T18" fmla="*/ 1025 w 1096"/>
                <a:gd name="T19" fmla="*/ 497 h 720"/>
                <a:gd name="T20" fmla="*/ 957 w 1096"/>
                <a:gd name="T21" fmla="*/ 37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6" h="720">
                  <a:moveTo>
                    <a:pt x="957" y="372"/>
                  </a:moveTo>
                  <a:cubicBezTo>
                    <a:pt x="1057" y="477"/>
                    <a:pt x="1096" y="575"/>
                    <a:pt x="1047" y="630"/>
                  </a:cubicBezTo>
                  <a:cubicBezTo>
                    <a:pt x="967" y="720"/>
                    <a:pt x="686" y="664"/>
                    <a:pt x="419" y="505"/>
                  </a:cubicBezTo>
                  <a:cubicBezTo>
                    <a:pt x="152" y="345"/>
                    <a:pt x="0" y="143"/>
                    <a:pt x="80" y="54"/>
                  </a:cubicBezTo>
                  <a:cubicBezTo>
                    <a:pt x="123" y="4"/>
                    <a:pt x="230" y="0"/>
                    <a:pt x="361" y="32"/>
                  </a:cubicBezTo>
                  <a:cubicBezTo>
                    <a:pt x="324" y="27"/>
                    <a:pt x="296" y="27"/>
                    <a:pt x="277" y="26"/>
                  </a:cubicBezTo>
                  <a:cubicBezTo>
                    <a:pt x="192" y="26"/>
                    <a:pt x="135" y="42"/>
                    <a:pt x="108" y="71"/>
                  </a:cubicBezTo>
                  <a:cubicBezTo>
                    <a:pt x="37" y="151"/>
                    <a:pt x="172" y="338"/>
                    <a:pt x="424" y="487"/>
                  </a:cubicBezTo>
                  <a:cubicBezTo>
                    <a:pt x="675" y="637"/>
                    <a:pt x="948" y="693"/>
                    <a:pt x="1018" y="613"/>
                  </a:cubicBezTo>
                  <a:cubicBezTo>
                    <a:pt x="1041" y="589"/>
                    <a:pt x="1041" y="542"/>
                    <a:pt x="1025" y="497"/>
                  </a:cubicBezTo>
                  <a:cubicBezTo>
                    <a:pt x="1012" y="458"/>
                    <a:pt x="991" y="425"/>
                    <a:pt x="957" y="372"/>
                  </a:cubicBez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E6685C34-F42F-7961-836C-0081B5115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675" y="4718050"/>
              <a:ext cx="474663" cy="666750"/>
            </a:xfrm>
            <a:custGeom>
              <a:avLst/>
              <a:gdLst>
                <a:gd name="T0" fmla="*/ 258 w 299"/>
                <a:gd name="T1" fmla="*/ 0 h 420"/>
                <a:gd name="T2" fmla="*/ 299 w 299"/>
                <a:gd name="T3" fmla="*/ 0 h 420"/>
                <a:gd name="T4" fmla="*/ 40 w 299"/>
                <a:gd name="T5" fmla="*/ 420 h 420"/>
                <a:gd name="T6" fmla="*/ 0 w 299"/>
                <a:gd name="T7" fmla="*/ 420 h 420"/>
                <a:gd name="T8" fmla="*/ 258 w 299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20">
                  <a:moveTo>
                    <a:pt x="258" y="0"/>
                  </a:moveTo>
                  <a:lnTo>
                    <a:pt x="299" y="0"/>
                  </a:lnTo>
                  <a:lnTo>
                    <a:pt x="40" y="420"/>
                  </a:lnTo>
                  <a:lnTo>
                    <a:pt x="0" y="420"/>
                  </a:lnTo>
                  <a:lnTo>
                    <a:pt x="258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46DEA038-3AAC-9A11-2758-526A1CC9A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4718050"/>
              <a:ext cx="473075" cy="666750"/>
            </a:xfrm>
            <a:custGeom>
              <a:avLst/>
              <a:gdLst>
                <a:gd name="T0" fmla="*/ 258 w 298"/>
                <a:gd name="T1" fmla="*/ 0 h 420"/>
                <a:gd name="T2" fmla="*/ 298 w 298"/>
                <a:gd name="T3" fmla="*/ 0 h 420"/>
                <a:gd name="T4" fmla="*/ 39 w 298"/>
                <a:gd name="T5" fmla="*/ 420 h 420"/>
                <a:gd name="T6" fmla="*/ 0 w 298"/>
                <a:gd name="T7" fmla="*/ 420 h 420"/>
                <a:gd name="T8" fmla="*/ 258 w 298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420">
                  <a:moveTo>
                    <a:pt x="258" y="0"/>
                  </a:moveTo>
                  <a:lnTo>
                    <a:pt x="298" y="0"/>
                  </a:lnTo>
                  <a:lnTo>
                    <a:pt x="39" y="420"/>
                  </a:lnTo>
                  <a:lnTo>
                    <a:pt x="0" y="420"/>
                  </a:lnTo>
                  <a:lnTo>
                    <a:pt x="258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976533EF-392C-FCE0-C612-D06F8525B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813" y="4718050"/>
              <a:ext cx="473075" cy="666750"/>
            </a:xfrm>
            <a:custGeom>
              <a:avLst/>
              <a:gdLst>
                <a:gd name="T0" fmla="*/ 258 w 298"/>
                <a:gd name="T1" fmla="*/ 0 h 420"/>
                <a:gd name="T2" fmla="*/ 298 w 298"/>
                <a:gd name="T3" fmla="*/ 0 h 420"/>
                <a:gd name="T4" fmla="*/ 39 w 298"/>
                <a:gd name="T5" fmla="*/ 420 h 420"/>
                <a:gd name="T6" fmla="*/ 0 w 298"/>
                <a:gd name="T7" fmla="*/ 420 h 420"/>
                <a:gd name="T8" fmla="*/ 258 w 298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420">
                  <a:moveTo>
                    <a:pt x="258" y="0"/>
                  </a:moveTo>
                  <a:lnTo>
                    <a:pt x="298" y="0"/>
                  </a:lnTo>
                  <a:lnTo>
                    <a:pt x="39" y="420"/>
                  </a:lnTo>
                  <a:lnTo>
                    <a:pt x="0" y="420"/>
                  </a:lnTo>
                  <a:lnTo>
                    <a:pt x="258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BCC0B23B-D9B2-025B-0BD7-0C116CEED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263" y="4713288"/>
              <a:ext cx="41275" cy="52388"/>
            </a:xfrm>
            <a:custGeom>
              <a:avLst/>
              <a:gdLst>
                <a:gd name="T0" fmla="*/ 15 w 26"/>
                <a:gd name="T1" fmla="*/ 33 h 33"/>
                <a:gd name="T2" fmla="*/ 15 w 26"/>
                <a:gd name="T3" fmla="*/ 4 h 33"/>
                <a:gd name="T4" fmla="*/ 26 w 26"/>
                <a:gd name="T5" fmla="*/ 4 h 33"/>
                <a:gd name="T6" fmla="*/ 26 w 26"/>
                <a:gd name="T7" fmla="*/ 0 h 33"/>
                <a:gd name="T8" fmla="*/ 0 w 26"/>
                <a:gd name="T9" fmla="*/ 0 h 33"/>
                <a:gd name="T10" fmla="*/ 0 w 26"/>
                <a:gd name="T11" fmla="*/ 4 h 33"/>
                <a:gd name="T12" fmla="*/ 11 w 26"/>
                <a:gd name="T13" fmla="*/ 4 h 33"/>
                <a:gd name="T14" fmla="*/ 11 w 26"/>
                <a:gd name="T15" fmla="*/ 33 h 33"/>
                <a:gd name="T16" fmla="*/ 15 w 26"/>
                <a:gd name="T17" fmla="*/ 33 h 33"/>
                <a:gd name="T18" fmla="*/ 15 w 26"/>
                <a:gd name="T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3">
                  <a:moveTo>
                    <a:pt x="15" y="33"/>
                  </a:moveTo>
                  <a:lnTo>
                    <a:pt x="15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1" y="4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7AD658D4-6983-284A-5BE2-EEDDEEFCF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713288"/>
              <a:ext cx="49213" cy="52388"/>
            </a:xfrm>
            <a:custGeom>
              <a:avLst/>
              <a:gdLst>
                <a:gd name="T0" fmla="*/ 5 w 41"/>
                <a:gd name="T1" fmla="*/ 43 h 43"/>
                <a:gd name="T2" fmla="*/ 5 w 41"/>
                <a:gd name="T3" fmla="*/ 6 h 43"/>
                <a:gd name="T4" fmla="*/ 18 w 41"/>
                <a:gd name="T5" fmla="*/ 43 h 43"/>
                <a:gd name="T6" fmla="*/ 23 w 41"/>
                <a:gd name="T7" fmla="*/ 43 h 43"/>
                <a:gd name="T8" fmla="*/ 35 w 41"/>
                <a:gd name="T9" fmla="*/ 7 h 43"/>
                <a:gd name="T10" fmla="*/ 35 w 41"/>
                <a:gd name="T11" fmla="*/ 43 h 43"/>
                <a:gd name="T12" fmla="*/ 41 w 41"/>
                <a:gd name="T13" fmla="*/ 43 h 43"/>
                <a:gd name="T14" fmla="*/ 41 w 41"/>
                <a:gd name="T15" fmla="*/ 0 h 43"/>
                <a:gd name="T16" fmla="*/ 33 w 41"/>
                <a:gd name="T17" fmla="*/ 0 h 43"/>
                <a:gd name="T18" fmla="*/ 23 w 41"/>
                <a:gd name="T19" fmla="*/ 30 h 43"/>
                <a:gd name="T20" fmla="*/ 21 w 41"/>
                <a:gd name="T21" fmla="*/ 37 h 43"/>
                <a:gd name="T22" fmla="*/ 19 w 41"/>
                <a:gd name="T23" fmla="*/ 30 h 43"/>
                <a:gd name="T24" fmla="*/ 8 w 41"/>
                <a:gd name="T25" fmla="*/ 0 h 43"/>
                <a:gd name="T26" fmla="*/ 0 w 41"/>
                <a:gd name="T27" fmla="*/ 0 h 43"/>
                <a:gd name="T28" fmla="*/ 0 w 41"/>
                <a:gd name="T29" fmla="*/ 43 h 43"/>
                <a:gd name="T30" fmla="*/ 5 w 41"/>
                <a:gd name="T3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43">
                  <a:moveTo>
                    <a:pt x="5" y="43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3"/>
                    <a:pt x="21" y="35"/>
                    <a:pt x="21" y="37"/>
                  </a:cubicBezTo>
                  <a:cubicBezTo>
                    <a:pt x="20" y="35"/>
                    <a:pt x="19" y="33"/>
                    <a:pt x="19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43A1B4C-E85B-C274-1636-F16CD0AB37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7325" y="4713288"/>
              <a:ext cx="1076325" cy="860425"/>
            </a:xfrm>
            <a:custGeom>
              <a:avLst/>
              <a:gdLst>
                <a:gd name="T0" fmla="*/ 448 w 895"/>
                <a:gd name="T1" fmla="*/ 0 h 716"/>
                <a:gd name="T2" fmla="*/ 131 w 895"/>
                <a:gd name="T3" fmla="*/ 506 h 716"/>
                <a:gd name="T4" fmla="*/ 330 w 895"/>
                <a:gd name="T5" fmla="*/ 652 h 716"/>
                <a:gd name="T6" fmla="*/ 450 w 895"/>
                <a:gd name="T7" fmla="*/ 716 h 716"/>
                <a:gd name="T8" fmla="*/ 895 w 895"/>
                <a:gd name="T9" fmla="*/ 716 h 716"/>
                <a:gd name="T10" fmla="*/ 690 w 895"/>
                <a:gd name="T11" fmla="*/ 389 h 716"/>
                <a:gd name="T12" fmla="*/ 586 w 895"/>
                <a:gd name="T13" fmla="*/ 558 h 716"/>
                <a:gd name="T14" fmla="*/ 534 w 895"/>
                <a:gd name="T15" fmla="*/ 558 h 716"/>
                <a:gd name="T16" fmla="*/ 664 w 895"/>
                <a:gd name="T17" fmla="*/ 347 h 716"/>
                <a:gd name="T18" fmla="*/ 628 w 895"/>
                <a:gd name="T19" fmla="*/ 289 h 716"/>
                <a:gd name="T20" fmla="*/ 462 w 895"/>
                <a:gd name="T21" fmla="*/ 558 h 716"/>
                <a:gd name="T22" fmla="*/ 410 w 895"/>
                <a:gd name="T23" fmla="*/ 558 h 716"/>
                <a:gd name="T24" fmla="*/ 602 w 895"/>
                <a:gd name="T25" fmla="*/ 247 h 716"/>
                <a:gd name="T26" fmla="*/ 565 w 895"/>
                <a:gd name="T27" fmla="*/ 188 h 716"/>
                <a:gd name="T28" fmla="*/ 338 w 895"/>
                <a:gd name="T29" fmla="*/ 558 h 716"/>
                <a:gd name="T30" fmla="*/ 286 w 895"/>
                <a:gd name="T31" fmla="*/ 558 h 716"/>
                <a:gd name="T32" fmla="*/ 539 w 895"/>
                <a:gd name="T33" fmla="*/ 146 h 716"/>
                <a:gd name="T34" fmla="*/ 448 w 895"/>
                <a:gd name="T35" fmla="*/ 0 h 716"/>
                <a:gd name="T36" fmla="*/ 122 w 895"/>
                <a:gd name="T37" fmla="*/ 522 h 716"/>
                <a:gd name="T38" fmla="*/ 0 w 895"/>
                <a:gd name="T39" fmla="*/ 716 h 716"/>
                <a:gd name="T40" fmla="*/ 410 w 895"/>
                <a:gd name="T41" fmla="*/ 716 h 716"/>
                <a:gd name="T42" fmla="*/ 325 w 895"/>
                <a:gd name="T43" fmla="*/ 670 h 716"/>
                <a:gd name="T44" fmla="*/ 122 w 895"/>
                <a:gd name="T45" fmla="*/ 52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5" h="716">
                  <a:moveTo>
                    <a:pt x="448" y="0"/>
                  </a:moveTo>
                  <a:cubicBezTo>
                    <a:pt x="131" y="506"/>
                    <a:pt x="131" y="506"/>
                    <a:pt x="131" y="506"/>
                  </a:cubicBezTo>
                  <a:cubicBezTo>
                    <a:pt x="185" y="556"/>
                    <a:pt x="251" y="606"/>
                    <a:pt x="330" y="652"/>
                  </a:cubicBezTo>
                  <a:cubicBezTo>
                    <a:pt x="369" y="676"/>
                    <a:pt x="410" y="697"/>
                    <a:pt x="450" y="716"/>
                  </a:cubicBezTo>
                  <a:cubicBezTo>
                    <a:pt x="895" y="716"/>
                    <a:pt x="895" y="716"/>
                    <a:pt x="895" y="716"/>
                  </a:cubicBezTo>
                  <a:cubicBezTo>
                    <a:pt x="690" y="389"/>
                    <a:pt x="690" y="389"/>
                    <a:pt x="690" y="389"/>
                  </a:cubicBezTo>
                  <a:cubicBezTo>
                    <a:pt x="586" y="558"/>
                    <a:pt x="586" y="558"/>
                    <a:pt x="586" y="558"/>
                  </a:cubicBezTo>
                  <a:cubicBezTo>
                    <a:pt x="534" y="558"/>
                    <a:pt x="534" y="558"/>
                    <a:pt x="534" y="558"/>
                  </a:cubicBezTo>
                  <a:cubicBezTo>
                    <a:pt x="664" y="347"/>
                    <a:pt x="664" y="347"/>
                    <a:pt x="664" y="347"/>
                  </a:cubicBezTo>
                  <a:cubicBezTo>
                    <a:pt x="628" y="289"/>
                    <a:pt x="628" y="289"/>
                    <a:pt x="628" y="289"/>
                  </a:cubicBezTo>
                  <a:cubicBezTo>
                    <a:pt x="462" y="558"/>
                    <a:pt x="462" y="558"/>
                    <a:pt x="462" y="558"/>
                  </a:cubicBezTo>
                  <a:cubicBezTo>
                    <a:pt x="410" y="558"/>
                    <a:pt x="410" y="558"/>
                    <a:pt x="410" y="558"/>
                  </a:cubicBezTo>
                  <a:cubicBezTo>
                    <a:pt x="602" y="247"/>
                    <a:pt x="602" y="247"/>
                    <a:pt x="602" y="247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338" y="558"/>
                    <a:pt x="338" y="558"/>
                    <a:pt x="338" y="558"/>
                  </a:cubicBezTo>
                  <a:cubicBezTo>
                    <a:pt x="286" y="558"/>
                    <a:pt x="286" y="558"/>
                    <a:pt x="286" y="558"/>
                  </a:cubicBezTo>
                  <a:cubicBezTo>
                    <a:pt x="539" y="146"/>
                    <a:pt x="539" y="146"/>
                    <a:pt x="539" y="146"/>
                  </a:cubicBezTo>
                  <a:lnTo>
                    <a:pt x="448" y="0"/>
                  </a:lnTo>
                  <a:close/>
                  <a:moveTo>
                    <a:pt x="122" y="522"/>
                  </a:moveTo>
                  <a:cubicBezTo>
                    <a:pt x="0" y="716"/>
                    <a:pt x="0" y="716"/>
                    <a:pt x="0" y="716"/>
                  </a:cubicBezTo>
                  <a:cubicBezTo>
                    <a:pt x="410" y="716"/>
                    <a:pt x="410" y="716"/>
                    <a:pt x="410" y="716"/>
                  </a:cubicBezTo>
                  <a:cubicBezTo>
                    <a:pt x="382" y="702"/>
                    <a:pt x="353" y="686"/>
                    <a:pt x="325" y="670"/>
                  </a:cubicBezTo>
                  <a:cubicBezTo>
                    <a:pt x="246" y="623"/>
                    <a:pt x="178" y="572"/>
                    <a:pt x="122" y="5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8E5A6DB-8592-0A3E-E6EB-537ADC7156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7963" y="5641975"/>
              <a:ext cx="42863" cy="246063"/>
            </a:xfrm>
            <a:custGeom>
              <a:avLst/>
              <a:gdLst>
                <a:gd name="T0" fmla="*/ 17 w 35"/>
                <a:gd name="T1" fmla="*/ 0 h 204"/>
                <a:gd name="T2" fmla="*/ 0 w 35"/>
                <a:gd name="T3" fmla="*/ 18 h 204"/>
                <a:gd name="T4" fmla="*/ 17 w 35"/>
                <a:gd name="T5" fmla="*/ 35 h 204"/>
                <a:gd name="T6" fmla="*/ 35 w 35"/>
                <a:gd name="T7" fmla="*/ 18 h 204"/>
                <a:gd name="T8" fmla="*/ 17 w 35"/>
                <a:gd name="T9" fmla="*/ 0 h 204"/>
                <a:gd name="T10" fmla="*/ 30 w 35"/>
                <a:gd name="T11" fmla="*/ 71 h 204"/>
                <a:gd name="T12" fmla="*/ 30 w 35"/>
                <a:gd name="T13" fmla="*/ 71 h 204"/>
                <a:gd name="T14" fmla="*/ 30 w 35"/>
                <a:gd name="T15" fmla="*/ 71 h 204"/>
                <a:gd name="T16" fmla="*/ 4 w 35"/>
                <a:gd name="T17" fmla="*/ 71 h 204"/>
                <a:gd name="T18" fmla="*/ 4 w 35"/>
                <a:gd name="T19" fmla="*/ 204 h 204"/>
                <a:gd name="T20" fmla="*/ 30 w 35"/>
                <a:gd name="T21" fmla="*/ 204 h 204"/>
                <a:gd name="T22" fmla="*/ 30 w 35"/>
                <a:gd name="T23" fmla="*/ 7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04"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5"/>
                    <a:pt x="17" y="35"/>
                  </a:cubicBezTo>
                  <a:cubicBezTo>
                    <a:pt x="27" y="35"/>
                    <a:pt x="35" y="28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  <a:moveTo>
                    <a:pt x="30" y="71"/>
                  </a:moveTo>
                  <a:cubicBezTo>
                    <a:pt x="30" y="71"/>
                    <a:pt x="30" y="71"/>
                    <a:pt x="30" y="71"/>
                  </a:cubicBezTo>
                  <a:moveTo>
                    <a:pt x="30" y="71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4" y="204"/>
                    <a:pt x="4" y="204"/>
                    <a:pt x="4" y="204"/>
                  </a:cubicBezTo>
                  <a:cubicBezTo>
                    <a:pt x="30" y="204"/>
                    <a:pt x="30" y="204"/>
                    <a:pt x="30" y="204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FA0A2A7E-9A80-EC67-A37A-35EDCFC0D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75" y="5722938"/>
              <a:ext cx="136525" cy="165100"/>
            </a:xfrm>
            <a:custGeom>
              <a:avLst/>
              <a:gdLst>
                <a:gd name="T0" fmla="*/ 26 w 114"/>
                <a:gd name="T1" fmla="*/ 4 h 137"/>
                <a:gd name="T2" fmla="*/ 0 w 114"/>
                <a:gd name="T3" fmla="*/ 4 h 137"/>
                <a:gd name="T4" fmla="*/ 0 w 114"/>
                <a:gd name="T5" fmla="*/ 137 h 137"/>
                <a:gd name="T6" fmla="*/ 26 w 114"/>
                <a:gd name="T7" fmla="*/ 137 h 137"/>
                <a:gd name="T8" fmla="*/ 26 w 114"/>
                <a:gd name="T9" fmla="*/ 76 h 137"/>
                <a:gd name="T10" fmla="*/ 59 w 114"/>
                <a:gd name="T11" fmla="*/ 23 h 137"/>
                <a:gd name="T12" fmla="*/ 88 w 114"/>
                <a:gd name="T13" fmla="*/ 61 h 137"/>
                <a:gd name="T14" fmla="*/ 88 w 114"/>
                <a:gd name="T15" fmla="*/ 137 h 137"/>
                <a:gd name="T16" fmla="*/ 114 w 114"/>
                <a:gd name="T17" fmla="*/ 137 h 137"/>
                <a:gd name="T18" fmla="*/ 114 w 114"/>
                <a:gd name="T19" fmla="*/ 58 h 137"/>
                <a:gd name="T20" fmla="*/ 67 w 114"/>
                <a:gd name="T21" fmla="*/ 0 h 137"/>
                <a:gd name="T22" fmla="*/ 26 w 114"/>
                <a:gd name="T23" fmla="*/ 22 h 137"/>
                <a:gd name="T24" fmla="*/ 26 w 114"/>
                <a:gd name="T25" fmla="*/ 22 h 137"/>
                <a:gd name="T26" fmla="*/ 26 w 114"/>
                <a:gd name="T27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37">
                  <a:moveTo>
                    <a:pt x="26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6" y="52"/>
                    <a:pt x="26" y="23"/>
                    <a:pt x="59" y="23"/>
                  </a:cubicBezTo>
                  <a:cubicBezTo>
                    <a:pt x="85" y="23"/>
                    <a:pt x="88" y="38"/>
                    <a:pt x="88" y="61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26"/>
                    <a:pt x="104" y="0"/>
                    <a:pt x="67" y="0"/>
                  </a:cubicBezTo>
                  <a:cubicBezTo>
                    <a:pt x="50" y="0"/>
                    <a:pt x="34" y="8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F22F0C7-42A0-C535-B81F-0EFAD018D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5586413"/>
              <a:ext cx="87313" cy="301625"/>
            </a:xfrm>
            <a:custGeom>
              <a:avLst/>
              <a:gdLst>
                <a:gd name="T0" fmla="*/ 73 w 73"/>
                <a:gd name="T1" fmla="*/ 4 h 250"/>
                <a:gd name="T2" fmla="*/ 55 w 73"/>
                <a:gd name="T3" fmla="*/ 0 h 250"/>
                <a:gd name="T4" fmla="*/ 12 w 73"/>
                <a:gd name="T5" fmla="*/ 53 h 250"/>
                <a:gd name="T6" fmla="*/ 12 w 73"/>
                <a:gd name="T7" fmla="*/ 117 h 250"/>
                <a:gd name="T8" fmla="*/ 0 w 73"/>
                <a:gd name="T9" fmla="*/ 117 h 250"/>
                <a:gd name="T10" fmla="*/ 0 w 73"/>
                <a:gd name="T11" fmla="*/ 141 h 250"/>
                <a:gd name="T12" fmla="*/ 12 w 73"/>
                <a:gd name="T13" fmla="*/ 141 h 250"/>
                <a:gd name="T14" fmla="*/ 12 w 73"/>
                <a:gd name="T15" fmla="*/ 250 h 250"/>
                <a:gd name="T16" fmla="*/ 38 w 73"/>
                <a:gd name="T17" fmla="*/ 250 h 250"/>
                <a:gd name="T18" fmla="*/ 38 w 73"/>
                <a:gd name="T19" fmla="*/ 141 h 250"/>
                <a:gd name="T20" fmla="*/ 73 w 73"/>
                <a:gd name="T21" fmla="*/ 141 h 250"/>
                <a:gd name="T22" fmla="*/ 73 w 73"/>
                <a:gd name="T23" fmla="*/ 117 h 250"/>
                <a:gd name="T24" fmla="*/ 38 w 73"/>
                <a:gd name="T25" fmla="*/ 117 h 250"/>
                <a:gd name="T26" fmla="*/ 38 w 73"/>
                <a:gd name="T27" fmla="*/ 60 h 250"/>
                <a:gd name="T28" fmla="*/ 56 w 73"/>
                <a:gd name="T29" fmla="*/ 24 h 250"/>
                <a:gd name="T30" fmla="*/ 73 w 73"/>
                <a:gd name="T31" fmla="*/ 29 h 250"/>
                <a:gd name="T32" fmla="*/ 73 w 73"/>
                <a:gd name="T33" fmla="*/ 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250">
                  <a:moveTo>
                    <a:pt x="73" y="4"/>
                  </a:moveTo>
                  <a:cubicBezTo>
                    <a:pt x="67" y="1"/>
                    <a:pt x="61" y="0"/>
                    <a:pt x="55" y="0"/>
                  </a:cubicBezTo>
                  <a:cubicBezTo>
                    <a:pt x="22" y="0"/>
                    <a:pt x="12" y="23"/>
                    <a:pt x="12" y="53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250"/>
                    <a:pt x="12" y="250"/>
                    <a:pt x="12" y="250"/>
                  </a:cubicBezTo>
                  <a:cubicBezTo>
                    <a:pt x="38" y="250"/>
                    <a:pt x="38" y="250"/>
                    <a:pt x="38" y="250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47"/>
                    <a:pt x="38" y="24"/>
                    <a:pt x="56" y="24"/>
                  </a:cubicBezTo>
                  <a:cubicBezTo>
                    <a:pt x="61" y="24"/>
                    <a:pt x="68" y="27"/>
                    <a:pt x="73" y="29"/>
                  </a:cubicBezTo>
                  <a:lnTo>
                    <a:pt x="7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ABBAF78-EA77-A12A-FDAE-CBFE9FF88F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1188" y="5641975"/>
              <a:ext cx="41275" cy="246063"/>
            </a:xfrm>
            <a:custGeom>
              <a:avLst/>
              <a:gdLst>
                <a:gd name="T0" fmla="*/ 18 w 35"/>
                <a:gd name="T1" fmla="*/ 0 h 204"/>
                <a:gd name="T2" fmla="*/ 0 w 35"/>
                <a:gd name="T3" fmla="*/ 18 h 204"/>
                <a:gd name="T4" fmla="*/ 18 w 35"/>
                <a:gd name="T5" fmla="*/ 35 h 204"/>
                <a:gd name="T6" fmla="*/ 35 w 35"/>
                <a:gd name="T7" fmla="*/ 18 h 204"/>
                <a:gd name="T8" fmla="*/ 18 w 35"/>
                <a:gd name="T9" fmla="*/ 0 h 204"/>
                <a:gd name="T10" fmla="*/ 31 w 35"/>
                <a:gd name="T11" fmla="*/ 71 h 204"/>
                <a:gd name="T12" fmla="*/ 31 w 35"/>
                <a:gd name="T13" fmla="*/ 71 h 204"/>
                <a:gd name="T14" fmla="*/ 31 w 35"/>
                <a:gd name="T15" fmla="*/ 71 h 204"/>
                <a:gd name="T16" fmla="*/ 5 w 35"/>
                <a:gd name="T17" fmla="*/ 71 h 204"/>
                <a:gd name="T18" fmla="*/ 5 w 35"/>
                <a:gd name="T19" fmla="*/ 204 h 204"/>
                <a:gd name="T20" fmla="*/ 31 w 35"/>
                <a:gd name="T21" fmla="*/ 204 h 204"/>
                <a:gd name="T22" fmla="*/ 31 w 35"/>
                <a:gd name="T23" fmla="*/ 7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0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5"/>
                    <a:pt x="18" y="35"/>
                  </a:cubicBezTo>
                  <a:cubicBezTo>
                    <a:pt x="28" y="35"/>
                    <a:pt x="35" y="28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31" y="71"/>
                  </a:moveTo>
                  <a:cubicBezTo>
                    <a:pt x="31" y="71"/>
                    <a:pt x="31" y="71"/>
                    <a:pt x="31" y="71"/>
                  </a:cubicBezTo>
                  <a:moveTo>
                    <a:pt x="31" y="71"/>
                  </a:moveTo>
                  <a:cubicBezTo>
                    <a:pt x="5" y="71"/>
                    <a:pt x="5" y="71"/>
                    <a:pt x="5" y="71"/>
                  </a:cubicBezTo>
                  <a:cubicBezTo>
                    <a:pt x="5" y="204"/>
                    <a:pt x="5" y="204"/>
                    <a:pt x="5" y="204"/>
                  </a:cubicBezTo>
                  <a:cubicBezTo>
                    <a:pt x="31" y="204"/>
                    <a:pt x="31" y="204"/>
                    <a:pt x="31" y="204"/>
                  </a:cubicBezTo>
                  <a:lnTo>
                    <a:pt x="31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C045226C-5F36-139F-FB89-901224EBD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5722938"/>
              <a:ext cx="136525" cy="165100"/>
            </a:xfrm>
            <a:custGeom>
              <a:avLst/>
              <a:gdLst>
                <a:gd name="T0" fmla="*/ 25 w 113"/>
                <a:gd name="T1" fmla="*/ 4 h 137"/>
                <a:gd name="T2" fmla="*/ 0 w 113"/>
                <a:gd name="T3" fmla="*/ 4 h 137"/>
                <a:gd name="T4" fmla="*/ 0 w 113"/>
                <a:gd name="T5" fmla="*/ 137 h 137"/>
                <a:gd name="T6" fmla="*/ 25 w 113"/>
                <a:gd name="T7" fmla="*/ 137 h 137"/>
                <a:gd name="T8" fmla="*/ 25 w 113"/>
                <a:gd name="T9" fmla="*/ 76 h 137"/>
                <a:gd name="T10" fmla="*/ 58 w 113"/>
                <a:gd name="T11" fmla="*/ 23 h 137"/>
                <a:gd name="T12" fmla="*/ 88 w 113"/>
                <a:gd name="T13" fmla="*/ 61 h 137"/>
                <a:gd name="T14" fmla="*/ 88 w 113"/>
                <a:gd name="T15" fmla="*/ 137 h 137"/>
                <a:gd name="T16" fmla="*/ 113 w 113"/>
                <a:gd name="T17" fmla="*/ 137 h 137"/>
                <a:gd name="T18" fmla="*/ 113 w 113"/>
                <a:gd name="T19" fmla="*/ 58 h 137"/>
                <a:gd name="T20" fmla="*/ 66 w 113"/>
                <a:gd name="T21" fmla="*/ 0 h 137"/>
                <a:gd name="T22" fmla="*/ 26 w 113"/>
                <a:gd name="T23" fmla="*/ 22 h 137"/>
                <a:gd name="T24" fmla="*/ 25 w 113"/>
                <a:gd name="T25" fmla="*/ 22 h 137"/>
                <a:gd name="T26" fmla="*/ 25 w 113"/>
                <a:gd name="T27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137">
                  <a:moveTo>
                    <a:pt x="25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52"/>
                    <a:pt x="25" y="23"/>
                    <a:pt x="58" y="23"/>
                  </a:cubicBezTo>
                  <a:cubicBezTo>
                    <a:pt x="84" y="23"/>
                    <a:pt x="88" y="38"/>
                    <a:pt x="88" y="61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113" y="137"/>
                    <a:pt x="113" y="137"/>
                    <a:pt x="113" y="13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26"/>
                    <a:pt x="104" y="0"/>
                    <a:pt x="66" y="0"/>
                  </a:cubicBezTo>
                  <a:cubicBezTo>
                    <a:pt x="50" y="0"/>
                    <a:pt x="34" y="8"/>
                    <a:pt x="26" y="22"/>
                  </a:cubicBezTo>
                  <a:cubicBezTo>
                    <a:pt x="25" y="22"/>
                    <a:pt x="25" y="22"/>
                    <a:pt x="25" y="22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44889BE-577D-93BC-6AAF-844BDF6FB5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56463" y="5641975"/>
              <a:ext cx="41275" cy="246063"/>
            </a:xfrm>
            <a:custGeom>
              <a:avLst/>
              <a:gdLst>
                <a:gd name="T0" fmla="*/ 17 w 35"/>
                <a:gd name="T1" fmla="*/ 0 h 204"/>
                <a:gd name="T2" fmla="*/ 0 w 35"/>
                <a:gd name="T3" fmla="*/ 18 h 204"/>
                <a:gd name="T4" fmla="*/ 17 w 35"/>
                <a:gd name="T5" fmla="*/ 35 h 204"/>
                <a:gd name="T6" fmla="*/ 35 w 35"/>
                <a:gd name="T7" fmla="*/ 18 h 204"/>
                <a:gd name="T8" fmla="*/ 17 w 35"/>
                <a:gd name="T9" fmla="*/ 0 h 204"/>
                <a:gd name="T10" fmla="*/ 30 w 35"/>
                <a:gd name="T11" fmla="*/ 71 h 204"/>
                <a:gd name="T12" fmla="*/ 30 w 35"/>
                <a:gd name="T13" fmla="*/ 71 h 204"/>
                <a:gd name="T14" fmla="*/ 30 w 35"/>
                <a:gd name="T15" fmla="*/ 71 h 204"/>
                <a:gd name="T16" fmla="*/ 4 w 35"/>
                <a:gd name="T17" fmla="*/ 71 h 204"/>
                <a:gd name="T18" fmla="*/ 4 w 35"/>
                <a:gd name="T19" fmla="*/ 204 h 204"/>
                <a:gd name="T20" fmla="*/ 30 w 35"/>
                <a:gd name="T21" fmla="*/ 204 h 204"/>
                <a:gd name="T22" fmla="*/ 30 w 35"/>
                <a:gd name="T23" fmla="*/ 7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04"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5"/>
                    <a:pt x="17" y="35"/>
                  </a:cubicBezTo>
                  <a:cubicBezTo>
                    <a:pt x="27" y="35"/>
                    <a:pt x="35" y="28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  <a:moveTo>
                    <a:pt x="30" y="71"/>
                  </a:moveTo>
                  <a:cubicBezTo>
                    <a:pt x="30" y="71"/>
                    <a:pt x="30" y="71"/>
                    <a:pt x="30" y="71"/>
                  </a:cubicBezTo>
                  <a:moveTo>
                    <a:pt x="30" y="71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4" y="204"/>
                    <a:pt x="4" y="204"/>
                    <a:pt x="4" y="204"/>
                  </a:cubicBezTo>
                  <a:cubicBezTo>
                    <a:pt x="30" y="204"/>
                    <a:pt x="30" y="204"/>
                    <a:pt x="30" y="204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8CAD62C4-6C44-74E1-6403-549B36525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3775" y="5667375"/>
              <a:ext cx="77788" cy="220663"/>
            </a:xfrm>
            <a:custGeom>
              <a:avLst/>
              <a:gdLst>
                <a:gd name="T0" fmla="*/ 30 w 49"/>
                <a:gd name="T1" fmla="*/ 56 h 139"/>
                <a:gd name="T2" fmla="*/ 49 w 49"/>
                <a:gd name="T3" fmla="*/ 56 h 139"/>
                <a:gd name="T4" fmla="*/ 49 w 49"/>
                <a:gd name="T5" fmla="*/ 38 h 139"/>
                <a:gd name="T6" fmla="*/ 30 w 49"/>
                <a:gd name="T7" fmla="*/ 38 h 139"/>
                <a:gd name="T8" fmla="*/ 30 w 49"/>
                <a:gd name="T9" fmla="*/ 0 h 139"/>
                <a:gd name="T10" fmla="*/ 11 w 49"/>
                <a:gd name="T11" fmla="*/ 0 h 139"/>
                <a:gd name="T12" fmla="*/ 11 w 49"/>
                <a:gd name="T13" fmla="*/ 38 h 139"/>
                <a:gd name="T14" fmla="*/ 0 w 49"/>
                <a:gd name="T15" fmla="*/ 38 h 139"/>
                <a:gd name="T16" fmla="*/ 0 w 49"/>
                <a:gd name="T17" fmla="*/ 56 h 139"/>
                <a:gd name="T18" fmla="*/ 11 w 49"/>
                <a:gd name="T19" fmla="*/ 56 h 139"/>
                <a:gd name="T20" fmla="*/ 11 w 49"/>
                <a:gd name="T21" fmla="*/ 139 h 139"/>
                <a:gd name="T22" fmla="*/ 30 w 49"/>
                <a:gd name="T23" fmla="*/ 139 h 139"/>
                <a:gd name="T24" fmla="*/ 30 w 49"/>
                <a:gd name="T25" fmla="*/ 5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139">
                  <a:moveTo>
                    <a:pt x="30" y="56"/>
                  </a:moveTo>
                  <a:lnTo>
                    <a:pt x="49" y="56"/>
                  </a:lnTo>
                  <a:lnTo>
                    <a:pt x="49" y="38"/>
                  </a:lnTo>
                  <a:lnTo>
                    <a:pt x="30" y="38"/>
                  </a:lnTo>
                  <a:lnTo>
                    <a:pt x="30" y="0"/>
                  </a:lnTo>
                  <a:lnTo>
                    <a:pt x="11" y="0"/>
                  </a:lnTo>
                  <a:lnTo>
                    <a:pt x="11" y="38"/>
                  </a:lnTo>
                  <a:lnTo>
                    <a:pt x="0" y="38"/>
                  </a:lnTo>
                  <a:lnTo>
                    <a:pt x="0" y="56"/>
                  </a:lnTo>
                  <a:lnTo>
                    <a:pt x="11" y="56"/>
                  </a:lnTo>
                  <a:lnTo>
                    <a:pt x="11" y="139"/>
                  </a:lnTo>
                  <a:lnTo>
                    <a:pt x="30" y="139"/>
                  </a:lnTo>
                  <a:lnTo>
                    <a:pt x="3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6495E41-08A0-5571-A6ED-905D7AA0E4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0613" y="5722938"/>
              <a:ext cx="152400" cy="169863"/>
            </a:xfrm>
            <a:custGeom>
              <a:avLst/>
              <a:gdLst>
                <a:gd name="T0" fmla="*/ 27 w 127"/>
                <a:gd name="T1" fmla="*/ 56 h 142"/>
                <a:gd name="T2" fmla="*/ 65 w 127"/>
                <a:gd name="T3" fmla="*/ 23 h 142"/>
                <a:gd name="T4" fmla="*/ 102 w 127"/>
                <a:gd name="T5" fmla="*/ 56 h 142"/>
                <a:gd name="T6" fmla="*/ 27 w 127"/>
                <a:gd name="T7" fmla="*/ 56 h 142"/>
                <a:gd name="T8" fmla="*/ 127 w 127"/>
                <a:gd name="T9" fmla="*/ 75 h 142"/>
                <a:gd name="T10" fmla="*/ 127 w 127"/>
                <a:gd name="T11" fmla="*/ 71 h 142"/>
                <a:gd name="T12" fmla="*/ 65 w 127"/>
                <a:gd name="T13" fmla="*/ 0 h 142"/>
                <a:gd name="T14" fmla="*/ 0 w 127"/>
                <a:gd name="T15" fmla="*/ 72 h 142"/>
                <a:gd name="T16" fmla="*/ 66 w 127"/>
                <a:gd name="T17" fmla="*/ 142 h 142"/>
                <a:gd name="T18" fmla="*/ 127 w 127"/>
                <a:gd name="T19" fmla="*/ 106 h 142"/>
                <a:gd name="T20" fmla="*/ 106 w 127"/>
                <a:gd name="T21" fmla="*/ 93 h 142"/>
                <a:gd name="T22" fmla="*/ 66 w 127"/>
                <a:gd name="T23" fmla="*/ 119 h 142"/>
                <a:gd name="T24" fmla="*/ 26 w 127"/>
                <a:gd name="T25" fmla="*/ 75 h 142"/>
                <a:gd name="T26" fmla="*/ 127 w 127"/>
                <a:gd name="T27" fmla="*/ 7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42">
                  <a:moveTo>
                    <a:pt x="27" y="56"/>
                  </a:moveTo>
                  <a:cubicBezTo>
                    <a:pt x="30" y="37"/>
                    <a:pt x="45" y="23"/>
                    <a:pt x="65" y="23"/>
                  </a:cubicBezTo>
                  <a:cubicBezTo>
                    <a:pt x="86" y="23"/>
                    <a:pt x="99" y="36"/>
                    <a:pt x="102" y="56"/>
                  </a:cubicBezTo>
                  <a:lnTo>
                    <a:pt x="27" y="56"/>
                  </a:lnTo>
                  <a:close/>
                  <a:moveTo>
                    <a:pt x="127" y="75"/>
                  </a:moveTo>
                  <a:cubicBezTo>
                    <a:pt x="127" y="71"/>
                    <a:pt x="127" y="71"/>
                    <a:pt x="127" y="71"/>
                  </a:cubicBezTo>
                  <a:cubicBezTo>
                    <a:pt x="127" y="32"/>
                    <a:pt x="107" y="0"/>
                    <a:pt x="65" y="0"/>
                  </a:cubicBezTo>
                  <a:cubicBezTo>
                    <a:pt x="22" y="0"/>
                    <a:pt x="0" y="31"/>
                    <a:pt x="0" y="72"/>
                  </a:cubicBezTo>
                  <a:cubicBezTo>
                    <a:pt x="0" y="111"/>
                    <a:pt x="25" y="142"/>
                    <a:pt x="66" y="142"/>
                  </a:cubicBezTo>
                  <a:cubicBezTo>
                    <a:pt x="92" y="142"/>
                    <a:pt x="115" y="129"/>
                    <a:pt x="127" y="106"/>
                  </a:cubicBezTo>
                  <a:cubicBezTo>
                    <a:pt x="106" y="93"/>
                    <a:pt x="106" y="93"/>
                    <a:pt x="106" y="93"/>
                  </a:cubicBezTo>
                  <a:cubicBezTo>
                    <a:pt x="96" y="109"/>
                    <a:pt x="86" y="119"/>
                    <a:pt x="66" y="119"/>
                  </a:cubicBezTo>
                  <a:cubicBezTo>
                    <a:pt x="41" y="119"/>
                    <a:pt x="26" y="98"/>
                    <a:pt x="26" y="75"/>
                  </a:cubicBezTo>
                  <a:lnTo>
                    <a:pt x="127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</p:grp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81CFACB-473A-B522-752A-E64C2F3E6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814" y="2387600"/>
            <a:ext cx="5642598" cy="2895600"/>
          </a:xfrm>
          <a:prstGeom prst="rect">
            <a:avLst/>
          </a:prstGeom>
        </p:spPr>
        <p:txBody>
          <a:bodyPr/>
          <a:lstStyle>
            <a:lvl1pPr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2265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433767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53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ortant Facts about business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635792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8819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Our Creative Dir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96166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58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E089-93D7-4AC6-B11C-98E088AF0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4" y="1122363"/>
            <a:ext cx="9141619" cy="2387600"/>
          </a:xfrm>
        </p:spPr>
        <p:txBody>
          <a:bodyPr anchor="b"/>
          <a:lstStyle>
            <a:lvl1pPr algn="ctr"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253CB-F569-4118-8171-21F8BB03F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4" y="3602038"/>
            <a:ext cx="9141619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731C0-810D-4AE9-BC58-2B31531E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B58D-EB0B-46C7-A704-464FCE436B60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9E94-4042-4262-AD08-F9802C72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FDD3-8A8A-4DBE-B628-6543FD07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1D9C-D8F6-4E26-B8D0-54E1044C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048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22A2-7745-41E8-99DA-89FE27CB85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285" y="136528"/>
            <a:ext cx="10512862" cy="1325563"/>
          </a:xfrm>
          <a:prstGeom prst="rect">
            <a:avLst/>
          </a:prstGeom>
        </p:spPr>
        <p:txBody>
          <a:bodyPr/>
          <a:lstStyle>
            <a:lvl1pPr>
              <a:defRPr sz="3198" spc="-150">
                <a:solidFill>
                  <a:srgbClr val="1E3ADA"/>
                </a:solidFill>
                <a:latin typeface="Work Sans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1212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F359C2-7172-4584-A4A5-F18D5037ED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4412" y="0"/>
            <a:ext cx="3675693" cy="6858000"/>
          </a:xfrm>
          <a:custGeom>
            <a:avLst/>
            <a:gdLst>
              <a:gd name="connsiteX0" fmla="*/ 0 w 3676650"/>
              <a:gd name="connsiteY0" fmla="*/ 0 h 6858000"/>
              <a:gd name="connsiteX1" fmla="*/ 3676650 w 3676650"/>
              <a:gd name="connsiteY1" fmla="*/ 0 h 6858000"/>
              <a:gd name="connsiteX2" fmla="*/ 3676650 w 3676650"/>
              <a:gd name="connsiteY2" fmla="*/ 6858000 h 6858000"/>
              <a:gd name="connsiteX3" fmla="*/ 0 w 3676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6650" h="6858000">
                <a:moveTo>
                  <a:pt x="0" y="0"/>
                </a:moveTo>
                <a:lnTo>
                  <a:pt x="3676650" y="0"/>
                </a:lnTo>
                <a:lnTo>
                  <a:pt x="3676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1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29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_Sli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F4AA-F06D-4BE8-8DED-ECDC7969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84" y="138047"/>
            <a:ext cx="10807689" cy="1325563"/>
          </a:xfrm>
          <a:prstGeom prst="rect">
            <a:avLst/>
          </a:prstGeom>
        </p:spPr>
        <p:txBody>
          <a:bodyPr/>
          <a:lstStyle>
            <a:lvl1pPr>
              <a:defRPr lang="en-US" sz="3198" kern="1200" spc="-150" dirty="0">
                <a:solidFill>
                  <a:srgbClr val="1E3ADA"/>
                </a:solidFill>
                <a:latin typeface="Work Sans" panose="00000500000000000000" pitchFamily="50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30495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445" y="339510"/>
            <a:ext cx="11570183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398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15909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10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9547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S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602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line Mark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263731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88825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FAE3-BB41-420A-82CC-CB5DABCB75D0}" type="datetime1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6737-BFAB-4A96-8C4F-A42962063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238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E089-93D7-4AC6-B11C-98E088AF0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4" y="1122363"/>
            <a:ext cx="9141619" cy="2387600"/>
          </a:xfrm>
        </p:spPr>
        <p:txBody>
          <a:bodyPr anchor="b"/>
          <a:lstStyle>
            <a:lvl1pPr algn="ctr"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253CB-F569-4118-8171-21F8BB03F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4" y="3602038"/>
            <a:ext cx="9141619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731C0-810D-4AE9-BC58-2B31531E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B58D-EB0B-46C7-A704-464FCE436B60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9E94-4042-4262-AD08-F9802C72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FDD3-8A8A-4DBE-B628-6543FD07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1D9C-D8F6-4E26-B8D0-54E1044C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4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22A2-7745-41E8-99DA-89FE27CB85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285" y="136528"/>
            <a:ext cx="10512862" cy="1325563"/>
          </a:xfrm>
          <a:prstGeom prst="rect">
            <a:avLst/>
          </a:prstGeom>
        </p:spPr>
        <p:txBody>
          <a:bodyPr/>
          <a:lstStyle>
            <a:lvl1pPr>
              <a:defRPr sz="3198" spc="-150">
                <a:solidFill>
                  <a:srgbClr val="1E3ADA"/>
                </a:solidFill>
                <a:latin typeface="Work Sans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918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440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591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18873" y="0"/>
            <a:ext cx="3869952" cy="6858000"/>
          </a:xfrm>
          <a:custGeom>
            <a:avLst/>
            <a:gdLst>
              <a:gd name="connsiteX0" fmla="*/ 0 w 3870960"/>
              <a:gd name="connsiteY0" fmla="*/ 0 h 6858000"/>
              <a:gd name="connsiteX1" fmla="*/ 3870960 w 3870960"/>
              <a:gd name="connsiteY1" fmla="*/ 0 h 6858000"/>
              <a:gd name="connsiteX2" fmla="*/ 3870960 w 3870960"/>
              <a:gd name="connsiteY2" fmla="*/ 6858000 h 6858000"/>
              <a:gd name="connsiteX3" fmla="*/ 0 w 38709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960" h="6858000">
                <a:moveTo>
                  <a:pt x="0" y="0"/>
                </a:moveTo>
                <a:lnTo>
                  <a:pt x="3870960" y="0"/>
                </a:lnTo>
                <a:lnTo>
                  <a:pt x="387096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AE34-41D0-4AE9-B5EE-EF4E48445604}" type="datetime1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4753-D0D4-4D63-8921-2B23D59F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845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5354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7DAF8E-C675-4754-BE9F-451FB9CA6376}"/>
              </a:ext>
            </a:extLst>
          </p:cNvPr>
          <p:cNvCxnSpPr/>
          <p:nvPr userDrawn="1"/>
        </p:nvCxnSpPr>
        <p:spPr>
          <a:xfrm>
            <a:off x="469778" y="457200"/>
            <a:ext cx="0" cy="685800"/>
          </a:xfrm>
          <a:prstGeom prst="line">
            <a:avLst/>
          </a:prstGeom>
          <a:ln w="6350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2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flip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64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E089-93D7-4AC6-B11C-98E088AF0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253CB-F569-4118-8171-21F8BB03F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731C0-810D-4AE9-BC58-2B31531E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B58D-EB0B-46C7-A704-464FCE436B60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9E94-4042-4262-AD08-F9802C72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FDD3-8A8A-4DBE-B628-6543FD07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1D9C-D8F6-4E26-B8D0-54E1044C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02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E3BDD64-3CA5-46A8-B9D5-876078EFB1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8"/>
            <a:ext cx="12188825" cy="68571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DCD1AE-E6F6-483C-944B-600BB0859288}"/>
              </a:ext>
            </a:extLst>
          </p:cNvPr>
          <p:cNvSpPr/>
          <p:nvPr userDrawn="1"/>
        </p:nvSpPr>
        <p:spPr>
          <a:xfrm>
            <a:off x="450269" y="1217241"/>
            <a:ext cx="71981" cy="1800000"/>
          </a:xfrm>
          <a:prstGeom prst="rect">
            <a:avLst/>
          </a:prstGeom>
          <a:solidFill>
            <a:srgbClr val="7E2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568E0C-29DF-4EAA-A8B2-31B21D7E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67" y="1272659"/>
            <a:ext cx="5622904" cy="1754325"/>
          </a:xfrm>
          <a:prstGeom prst="rect">
            <a:avLst/>
          </a:prstGeom>
        </p:spPr>
        <p:txBody>
          <a:bodyPr anchor="t"/>
          <a:lstStyle>
            <a:lvl1pPr>
              <a:defRPr sz="5998" b="1">
                <a:latin typeface="Heading Pro Trial" panose="02000506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0DF11C0-D7AB-4593-A0D8-8576B162C3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67" y="3841314"/>
            <a:ext cx="414085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99" b="1" spc="-150">
                <a:solidFill>
                  <a:srgbClr val="16BCB4"/>
                </a:solidFill>
                <a:latin typeface="Work Sans" panose="00000500000000000000" pitchFamily="50" charset="0"/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E3CD48F-EF2A-451C-871A-12D45F5B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3866" y="5552063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E249F"/>
                </a:solidFill>
              </a:defRPr>
            </a:lvl1pPr>
          </a:lstStyle>
          <a:p>
            <a:fld id="{E46C9FE0-0731-4F54-BDA0-72C0F40D9CCD}" type="datetime2">
              <a:rPr lang="en-IN" smtClean="0"/>
              <a:pPr/>
              <a:t>Thursday, 23 November 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387663"/>
      </p:ext>
    </p:extLst>
  </p:cSld>
  <p:clrMapOvr>
    <a:masterClrMapping/>
  </p:clrMapOvr>
  <p:hf sldNum="0" hdr="0" ftr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22A2-7745-41E8-99DA-89FE27CB85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285" y="136526"/>
            <a:ext cx="10512862" cy="1325563"/>
          </a:xfrm>
          <a:prstGeom prst="rect">
            <a:avLst/>
          </a:prstGeom>
        </p:spPr>
        <p:txBody>
          <a:bodyPr/>
          <a:lstStyle>
            <a:lvl1pPr>
              <a:defRPr sz="3199" spc="-150">
                <a:solidFill>
                  <a:srgbClr val="1E3ADA"/>
                </a:solidFill>
                <a:latin typeface="Work Sans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88762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351" y="1714499"/>
            <a:ext cx="3428107" cy="4267730"/>
          </a:xfrm>
        </p:spPr>
        <p:txBody>
          <a:bodyPr>
            <a:normAutofit/>
          </a:bodyPr>
          <a:lstStyle>
            <a:lvl1pPr>
              <a:defRPr sz="1666"/>
            </a:lvl1pPr>
            <a:lvl2pPr>
              <a:defRPr sz="1666"/>
            </a:lvl2pPr>
            <a:lvl3pPr>
              <a:defRPr sz="1666"/>
            </a:lvl3pPr>
            <a:lvl4pPr>
              <a:defRPr sz="1666"/>
            </a:lvl4pPr>
            <a:lvl5pPr>
              <a:defRPr sz="1666"/>
            </a:lvl5pPr>
            <a:lvl6pPr>
              <a:defRPr sz="1666" baseline="0"/>
            </a:lvl6pPr>
            <a:lvl7pPr>
              <a:defRPr sz="1666" baseline="0"/>
            </a:lvl7pPr>
            <a:lvl8pPr>
              <a:defRPr sz="1666" baseline="0"/>
            </a:lvl8pPr>
            <a:lvl9pPr>
              <a:defRPr sz="1666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0360" y="1714499"/>
            <a:ext cx="3428107" cy="4267730"/>
          </a:xfrm>
        </p:spPr>
        <p:txBody>
          <a:bodyPr>
            <a:normAutofit/>
          </a:bodyPr>
          <a:lstStyle>
            <a:lvl1pPr>
              <a:defRPr sz="1666"/>
            </a:lvl1pPr>
            <a:lvl2pPr>
              <a:defRPr sz="1666"/>
            </a:lvl2pPr>
            <a:lvl3pPr>
              <a:defRPr sz="1666"/>
            </a:lvl3pPr>
            <a:lvl4pPr>
              <a:defRPr sz="1666"/>
            </a:lvl4pPr>
            <a:lvl5pPr>
              <a:defRPr sz="1666"/>
            </a:lvl5pPr>
            <a:lvl6pPr>
              <a:defRPr sz="1666" baseline="0"/>
            </a:lvl6pPr>
            <a:lvl7pPr>
              <a:defRPr sz="1666" baseline="0"/>
            </a:lvl7pPr>
            <a:lvl8pPr>
              <a:defRPr sz="1666" baseline="0"/>
            </a:lvl8pPr>
            <a:lvl9pPr>
              <a:defRPr sz="1666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9368" y="1714499"/>
            <a:ext cx="3428107" cy="4267730"/>
          </a:xfrm>
        </p:spPr>
        <p:txBody>
          <a:bodyPr>
            <a:normAutofit/>
          </a:bodyPr>
          <a:lstStyle>
            <a:lvl1pPr>
              <a:defRPr sz="1666"/>
            </a:lvl1pPr>
            <a:lvl2pPr>
              <a:defRPr sz="1666"/>
            </a:lvl2pPr>
            <a:lvl3pPr>
              <a:defRPr sz="1666"/>
            </a:lvl3pPr>
            <a:lvl4pPr>
              <a:defRPr sz="1666"/>
            </a:lvl4pPr>
            <a:lvl5pPr>
              <a:defRPr sz="1666"/>
            </a:lvl5pPr>
            <a:lvl6pPr>
              <a:defRPr sz="1666" baseline="0"/>
            </a:lvl6pPr>
            <a:lvl7pPr>
              <a:defRPr sz="1666" baseline="0"/>
            </a:lvl7pPr>
            <a:lvl8pPr>
              <a:defRPr sz="1666" baseline="0"/>
            </a:lvl8pPr>
            <a:lvl9pPr>
              <a:defRPr sz="1666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9517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7149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ortant Facts about business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01529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4266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3555"/>
            </a:lvl1pPr>
            <a:lvl2pPr>
              <a:defRPr sz="3199"/>
            </a:lvl2pPr>
            <a:lvl3pPr>
              <a:defRPr sz="2844"/>
            </a:lvl3pPr>
            <a:lvl4pPr>
              <a:defRPr sz="2488"/>
            </a:lvl4pPr>
            <a:lvl5pPr>
              <a:defRPr sz="2488"/>
            </a:lvl5pPr>
            <a:lvl6pPr>
              <a:defRPr sz="2488"/>
            </a:lvl6pPr>
            <a:lvl7pPr>
              <a:defRPr sz="2488"/>
            </a:lvl7pPr>
            <a:lvl8pPr>
              <a:defRPr sz="2488"/>
            </a:lvl8pPr>
            <a:lvl9pPr>
              <a:defRPr sz="24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3117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77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68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E3BDD64-3CA5-46A8-B9D5-876078EFB1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860"/>
            <a:ext cx="12188825" cy="68571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DCD1AE-E6F6-483C-944B-600BB0859288}"/>
              </a:ext>
            </a:extLst>
          </p:cNvPr>
          <p:cNvSpPr/>
          <p:nvPr userDrawn="1"/>
        </p:nvSpPr>
        <p:spPr>
          <a:xfrm>
            <a:off x="450270" y="1217241"/>
            <a:ext cx="71981" cy="1800000"/>
          </a:xfrm>
          <a:prstGeom prst="rect">
            <a:avLst/>
          </a:prstGeom>
          <a:solidFill>
            <a:srgbClr val="7E2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568E0C-29DF-4EAA-A8B2-31B21D7E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67" y="1272661"/>
            <a:ext cx="5622904" cy="1754325"/>
          </a:xfrm>
          <a:prstGeom prst="rect">
            <a:avLst/>
          </a:prstGeom>
        </p:spPr>
        <p:txBody>
          <a:bodyPr anchor="t"/>
          <a:lstStyle>
            <a:lvl1pPr>
              <a:defRPr sz="5996" b="1">
                <a:latin typeface="Heading Pro Trial" panose="02000506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0DF11C0-D7AB-4593-A0D8-8576B162C3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68" y="3841316"/>
            <a:ext cx="414085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98" b="1" spc="-150">
                <a:solidFill>
                  <a:srgbClr val="16BCB4"/>
                </a:solidFill>
                <a:latin typeface="Work Sans" panose="00000500000000000000" pitchFamily="50" charset="0"/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E3CD48F-EF2A-451C-871A-12D45F5B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3866" y="5552065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E249F"/>
                </a:solidFill>
              </a:defRPr>
            </a:lvl1pPr>
          </a:lstStyle>
          <a:p>
            <a:fld id="{E46C9FE0-0731-4F54-BDA0-72C0F40D9CCD}" type="datetime2">
              <a:rPr lang="en-IN" smtClean="0"/>
              <a:pPr/>
              <a:t>Thursday, 23 November 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218596"/>
      </p:ext>
    </p:extLst>
  </p:cSld>
  <p:clrMapOvr>
    <a:masterClrMapping/>
  </p:clrMapOvr>
  <p:hf sldNum="0" hdr="0" ftr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22A2-7745-41E8-99DA-89FE27CB85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285" y="136528"/>
            <a:ext cx="10512862" cy="1325563"/>
          </a:xfrm>
          <a:prstGeom prst="rect">
            <a:avLst/>
          </a:prstGeom>
        </p:spPr>
        <p:txBody>
          <a:bodyPr/>
          <a:lstStyle>
            <a:lvl1pPr>
              <a:defRPr sz="3198" spc="-150">
                <a:solidFill>
                  <a:srgbClr val="1E3ADA"/>
                </a:solidFill>
                <a:latin typeface="Work Sans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462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351" y="1714499"/>
            <a:ext cx="3428107" cy="4267730"/>
          </a:xfrm>
        </p:spPr>
        <p:txBody>
          <a:bodyPr>
            <a:normAutofit/>
          </a:bodyPr>
          <a:lstStyle>
            <a:lvl1pPr>
              <a:defRPr sz="1666"/>
            </a:lvl1pPr>
            <a:lvl2pPr>
              <a:defRPr sz="1666"/>
            </a:lvl2pPr>
            <a:lvl3pPr>
              <a:defRPr sz="1666"/>
            </a:lvl3pPr>
            <a:lvl4pPr>
              <a:defRPr sz="1666"/>
            </a:lvl4pPr>
            <a:lvl5pPr>
              <a:defRPr sz="1666"/>
            </a:lvl5pPr>
            <a:lvl6pPr>
              <a:defRPr sz="1666" baseline="0"/>
            </a:lvl6pPr>
            <a:lvl7pPr>
              <a:defRPr sz="1666" baseline="0"/>
            </a:lvl7pPr>
            <a:lvl8pPr>
              <a:defRPr sz="1666" baseline="0"/>
            </a:lvl8pPr>
            <a:lvl9pPr>
              <a:defRPr sz="1666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0361" y="1714499"/>
            <a:ext cx="3428107" cy="4267730"/>
          </a:xfrm>
        </p:spPr>
        <p:txBody>
          <a:bodyPr>
            <a:normAutofit/>
          </a:bodyPr>
          <a:lstStyle>
            <a:lvl1pPr>
              <a:defRPr sz="1666"/>
            </a:lvl1pPr>
            <a:lvl2pPr>
              <a:defRPr sz="1666"/>
            </a:lvl2pPr>
            <a:lvl3pPr>
              <a:defRPr sz="1666"/>
            </a:lvl3pPr>
            <a:lvl4pPr>
              <a:defRPr sz="1666"/>
            </a:lvl4pPr>
            <a:lvl5pPr>
              <a:defRPr sz="1666"/>
            </a:lvl5pPr>
            <a:lvl6pPr>
              <a:defRPr sz="1666" baseline="0"/>
            </a:lvl6pPr>
            <a:lvl7pPr>
              <a:defRPr sz="1666" baseline="0"/>
            </a:lvl7pPr>
            <a:lvl8pPr>
              <a:defRPr sz="1666" baseline="0"/>
            </a:lvl8pPr>
            <a:lvl9pPr>
              <a:defRPr sz="1666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9369" y="1714499"/>
            <a:ext cx="3428107" cy="4267730"/>
          </a:xfrm>
        </p:spPr>
        <p:txBody>
          <a:bodyPr>
            <a:normAutofit/>
          </a:bodyPr>
          <a:lstStyle>
            <a:lvl1pPr>
              <a:defRPr sz="1666"/>
            </a:lvl1pPr>
            <a:lvl2pPr>
              <a:defRPr sz="1666"/>
            </a:lvl2pPr>
            <a:lvl3pPr>
              <a:defRPr sz="1666"/>
            </a:lvl3pPr>
            <a:lvl4pPr>
              <a:defRPr sz="1666"/>
            </a:lvl4pPr>
            <a:lvl5pPr>
              <a:defRPr sz="1666"/>
            </a:lvl5pPr>
            <a:lvl6pPr>
              <a:defRPr sz="1666" baseline="0"/>
            </a:lvl6pPr>
            <a:lvl7pPr>
              <a:defRPr sz="1666" baseline="0"/>
            </a:lvl7pPr>
            <a:lvl8pPr>
              <a:defRPr sz="1666" baseline="0"/>
            </a:lvl8pPr>
            <a:lvl9pPr>
              <a:defRPr sz="1666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243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55719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ortant Facts about business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155741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9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4976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844"/>
            </a:lvl2pPr>
            <a:lvl3pPr marL="1625163" indent="0">
              <a:buNone/>
              <a:defRPr sz="2844"/>
            </a:lvl3pPr>
            <a:lvl4pPr marL="2437745" indent="0">
              <a:buNone/>
              <a:defRPr sz="2844"/>
            </a:lvl4pPr>
            <a:lvl5pPr marL="3250326" indent="0">
              <a:buNone/>
              <a:defRPr sz="2844"/>
            </a:lvl5pPr>
            <a:lvl6pPr marL="4062908" indent="0">
              <a:buNone/>
              <a:defRPr sz="2844"/>
            </a:lvl6pPr>
            <a:lvl7pPr marL="4875489" indent="0">
              <a:buNone/>
              <a:defRPr sz="2844"/>
            </a:lvl7pPr>
            <a:lvl8pPr marL="5688071" indent="0">
              <a:buNone/>
              <a:defRPr sz="2844"/>
            </a:lvl8pPr>
            <a:lvl9pPr marL="6500652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3199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6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7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9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7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76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  <p:sldLayoutId id="2147484202" r:id="rId12"/>
    <p:sldLayoutId id="2147484203" r:id="rId13"/>
    <p:sldLayoutId id="2147484204" r:id="rId14"/>
    <p:sldLayoutId id="2147484205" r:id="rId15"/>
    <p:sldLayoutId id="2147484206" r:id="rId16"/>
    <p:sldLayoutId id="2147484207" r:id="rId17"/>
    <p:sldLayoutId id="2147484208" r:id="rId18"/>
  </p:sldLayoutIdLst>
  <p:transition>
    <p:fad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232">
            <a:extLst>
              <a:ext uri="{FF2B5EF4-FFF2-40B4-BE49-F238E27FC236}">
                <a16:creationId xmlns:a16="http://schemas.microsoft.com/office/drawing/2014/main" id="{5628B68D-E8D7-4AD2-8D23-00AE682A9C43}"/>
              </a:ext>
            </a:extLst>
          </p:cNvPr>
          <p:cNvSpPr txBox="1">
            <a:spLocks/>
          </p:cNvSpPr>
          <p:nvPr userDrawn="1"/>
        </p:nvSpPr>
        <p:spPr>
          <a:xfrm>
            <a:off x="11574178" y="6545801"/>
            <a:ext cx="336485" cy="2410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ctr" defTabSz="309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800" b="0" i="0" u="none" strike="noStrike" kern="0" cap="all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Helvetica Light"/>
              </a:rPr>
              <a:pPr marL="0" marR="0" lvl="0" indent="0" algn="ctr" defTabSz="30937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400" b="0" i="0" u="none" strike="noStrike" kern="0" cap="all" spc="0" normalizeH="0" baseline="0" noProof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14D2F-35AF-46B5-B4B5-AC5312126C56}"/>
              </a:ext>
            </a:extLst>
          </p:cNvPr>
          <p:cNvSpPr txBox="1"/>
          <p:nvPr userDrawn="1"/>
        </p:nvSpPr>
        <p:spPr>
          <a:xfrm>
            <a:off x="1513735" y="6553498"/>
            <a:ext cx="8655970" cy="22570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74" tIns="50774" rIns="50774" bIns="50774" numCol="1" spcCol="38100" rtlCol="0" anchor="ctr">
            <a:spAutoFit/>
          </a:bodyPr>
          <a:lstStyle/>
          <a:p>
            <a:pPr marL="0" marR="0" indent="0" algn="ctr" defTabSz="82500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CONFIDENTIAL | PROPRIETARY</a:t>
            </a:r>
            <a:r>
              <a:rPr kumimoji="0" lang="en-US" sz="8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.</a:t>
            </a: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 </a:t>
            </a: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Light"/>
                <a:cs typeface="Segoe UI" panose="020B0502040204020203" pitchFamily="34" charset="0"/>
                <a:sym typeface="Helvetica Light"/>
              </a:rPr>
              <a:t>NOT BE USED, DISCLOSED OR REPRODUCED, IN WHOLE OR IN PART, WITHOUT PRIOR WRITTEN CONSENT OF INFINITE, INC.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A9AE3369-60EA-4E95-BD55-B94AA7B7CD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164" y="6432699"/>
            <a:ext cx="450794" cy="350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36732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8" r:id="rId2"/>
    <p:sldLayoutId id="2147484169" r:id="rId3"/>
    <p:sldLayoutId id="2147484171" r:id="rId4"/>
    <p:sldLayoutId id="2147484172" r:id="rId5"/>
    <p:sldLayoutId id="2147484173" r:id="rId6"/>
    <p:sldLayoutId id="2147484174" r:id="rId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6926">
        <a:defRPr>
          <a:latin typeface="+mn-lt"/>
          <a:ea typeface="+mn-ea"/>
          <a:cs typeface="+mn-cs"/>
        </a:defRPr>
      </a:lvl2pPr>
      <a:lvl3pPr marL="913852">
        <a:defRPr>
          <a:latin typeface="+mn-lt"/>
          <a:ea typeface="+mn-ea"/>
          <a:cs typeface="+mn-cs"/>
        </a:defRPr>
      </a:lvl3pPr>
      <a:lvl4pPr marL="1370778">
        <a:defRPr>
          <a:latin typeface="+mn-lt"/>
          <a:ea typeface="+mn-ea"/>
          <a:cs typeface="+mn-cs"/>
        </a:defRPr>
      </a:lvl4pPr>
      <a:lvl5pPr marL="1827703">
        <a:defRPr>
          <a:latin typeface="+mn-lt"/>
          <a:ea typeface="+mn-ea"/>
          <a:cs typeface="+mn-cs"/>
        </a:defRPr>
      </a:lvl5pPr>
      <a:lvl6pPr marL="2284628">
        <a:defRPr>
          <a:latin typeface="+mn-lt"/>
          <a:ea typeface="+mn-ea"/>
          <a:cs typeface="+mn-cs"/>
        </a:defRPr>
      </a:lvl6pPr>
      <a:lvl7pPr marL="2741554">
        <a:defRPr>
          <a:latin typeface="+mn-lt"/>
          <a:ea typeface="+mn-ea"/>
          <a:cs typeface="+mn-cs"/>
        </a:defRPr>
      </a:lvl7pPr>
      <a:lvl8pPr marL="3198480">
        <a:defRPr>
          <a:latin typeface="+mn-lt"/>
          <a:ea typeface="+mn-ea"/>
          <a:cs typeface="+mn-cs"/>
        </a:defRPr>
      </a:lvl8pPr>
      <a:lvl9pPr marL="365540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6926">
        <a:defRPr>
          <a:latin typeface="+mn-lt"/>
          <a:ea typeface="+mn-ea"/>
          <a:cs typeface="+mn-cs"/>
        </a:defRPr>
      </a:lvl2pPr>
      <a:lvl3pPr marL="913852">
        <a:defRPr>
          <a:latin typeface="+mn-lt"/>
          <a:ea typeface="+mn-ea"/>
          <a:cs typeface="+mn-cs"/>
        </a:defRPr>
      </a:lvl3pPr>
      <a:lvl4pPr marL="1370778">
        <a:defRPr>
          <a:latin typeface="+mn-lt"/>
          <a:ea typeface="+mn-ea"/>
          <a:cs typeface="+mn-cs"/>
        </a:defRPr>
      </a:lvl4pPr>
      <a:lvl5pPr marL="1827703">
        <a:defRPr>
          <a:latin typeface="+mn-lt"/>
          <a:ea typeface="+mn-ea"/>
          <a:cs typeface="+mn-cs"/>
        </a:defRPr>
      </a:lvl5pPr>
      <a:lvl6pPr marL="2284628">
        <a:defRPr>
          <a:latin typeface="+mn-lt"/>
          <a:ea typeface="+mn-ea"/>
          <a:cs typeface="+mn-cs"/>
        </a:defRPr>
      </a:lvl6pPr>
      <a:lvl7pPr marL="2741554">
        <a:defRPr>
          <a:latin typeface="+mn-lt"/>
          <a:ea typeface="+mn-ea"/>
          <a:cs typeface="+mn-cs"/>
        </a:defRPr>
      </a:lvl7pPr>
      <a:lvl8pPr marL="3198480">
        <a:defRPr>
          <a:latin typeface="+mn-lt"/>
          <a:ea typeface="+mn-ea"/>
          <a:cs typeface="+mn-cs"/>
        </a:defRPr>
      </a:lvl8pPr>
      <a:lvl9pPr marL="3655406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5856CE2-FF5C-8C53-CC0E-AF2CCE520E4D}"/>
              </a:ext>
            </a:extLst>
          </p:cNvPr>
          <p:cNvGrpSpPr/>
          <p:nvPr userDrawn="1"/>
        </p:nvGrpSpPr>
        <p:grpSpPr>
          <a:xfrm>
            <a:off x="-1083563" y="3"/>
            <a:ext cx="927283" cy="5989795"/>
            <a:chOff x="-1400761" y="680562"/>
            <a:chExt cx="927525" cy="598979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55E9618-2C0A-5D25-9B32-CD244AF2D5B4}"/>
                </a:ext>
              </a:extLst>
            </p:cNvPr>
            <p:cNvSpPr/>
            <p:nvPr/>
          </p:nvSpPr>
          <p:spPr bwMode="auto">
            <a:xfrm>
              <a:off x="-1387636" y="3446862"/>
              <a:ext cx="914400" cy="457200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91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Rich black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D63689-F78B-44BD-2A9D-55C24BBC01D4}"/>
                </a:ext>
              </a:extLst>
            </p:cNvPr>
            <p:cNvSpPr/>
            <p:nvPr/>
          </p:nvSpPr>
          <p:spPr bwMode="auto">
            <a:xfrm>
              <a:off x="-1387636" y="6213157"/>
              <a:ext cx="914400" cy="4572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91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White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7877DF3-EC00-3148-1005-04403C4DDC58}"/>
                </a:ext>
              </a:extLst>
            </p:cNvPr>
            <p:cNvSpPr/>
            <p:nvPr/>
          </p:nvSpPr>
          <p:spPr bwMode="auto">
            <a:xfrm>
              <a:off x="-1387636" y="680562"/>
              <a:ext cx="914400" cy="457200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91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Dark Blue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03C517C-EAD5-2CCF-EA62-EF9989D7A908}"/>
                </a:ext>
              </a:extLst>
            </p:cNvPr>
            <p:cNvSpPr/>
            <p:nvPr/>
          </p:nvSpPr>
          <p:spPr bwMode="auto">
            <a:xfrm>
              <a:off x="-1387636" y="1233822"/>
              <a:ext cx="914400" cy="457200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91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Primary Blue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BF6AF9-9945-1BCA-C6BA-C4E7E64C2BDF}"/>
                </a:ext>
              </a:extLst>
            </p:cNvPr>
            <p:cNvSpPr/>
            <p:nvPr/>
          </p:nvSpPr>
          <p:spPr>
            <a:xfrm>
              <a:off x="-1387636" y="2340342"/>
              <a:ext cx="914400" cy="457200"/>
            </a:xfrm>
            <a:prstGeom prst="rect">
              <a:avLst/>
            </a:prstGeom>
            <a:solidFill>
              <a:srgbClr val="00BC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85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Accent Blue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9A5B65A-D536-9C39-5715-47F73CCCC891}"/>
                </a:ext>
              </a:extLst>
            </p:cNvPr>
            <p:cNvSpPr/>
            <p:nvPr/>
          </p:nvSpPr>
          <p:spPr bwMode="auto">
            <a:xfrm>
              <a:off x="-1387636" y="2893602"/>
              <a:ext cx="914400" cy="457200"/>
            </a:xfrm>
            <a:prstGeom prst="rect">
              <a:avLst/>
            </a:prstGeom>
            <a:solidFill>
              <a:srgbClr val="50E6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91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Accent Light Blue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BDB145C-FCBA-5AE4-354A-56A9A93F1DA9}"/>
                </a:ext>
              </a:extLst>
            </p:cNvPr>
            <p:cNvSpPr/>
            <p:nvPr/>
          </p:nvSpPr>
          <p:spPr bwMode="auto">
            <a:xfrm>
              <a:off x="-1387636" y="1787082"/>
              <a:ext cx="914400" cy="457200"/>
            </a:xfrm>
            <a:prstGeom prst="rect">
              <a:avLst/>
            </a:prstGeom>
            <a:solidFill>
              <a:srgbClr val="4CB1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91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Primary Light Blue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33C1A8B-B47A-F370-0DAB-C36FDAE65381}"/>
                </a:ext>
              </a:extLst>
            </p:cNvPr>
            <p:cNvSpPr/>
            <p:nvPr/>
          </p:nvSpPr>
          <p:spPr bwMode="auto">
            <a:xfrm>
              <a:off x="-1387636" y="4000122"/>
              <a:ext cx="914400" cy="457200"/>
            </a:xfrm>
            <a:prstGeom prst="rect">
              <a:avLst/>
            </a:prstGeom>
            <a:solidFill>
              <a:srgbClr val="1A1A1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91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Soft black for text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5B6C1B0-CA22-3348-9163-ED8B558FEE68}"/>
                </a:ext>
              </a:extLst>
            </p:cNvPr>
            <p:cNvSpPr/>
            <p:nvPr/>
          </p:nvSpPr>
          <p:spPr bwMode="auto">
            <a:xfrm>
              <a:off x="-1387636" y="4525930"/>
              <a:ext cx="914400" cy="457200"/>
            </a:xfrm>
            <a:prstGeom prst="rect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91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Grey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7D79A0-7EEC-DEE1-29DC-4B1F1F1AA875}"/>
                </a:ext>
              </a:extLst>
            </p:cNvPr>
            <p:cNvSpPr/>
            <p:nvPr/>
          </p:nvSpPr>
          <p:spPr bwMode="auto">
            <a:xfrm>
              <a:off x="-1400761" y="5079190"/>
              <a:ext cx="914400" cy="457200"/>
            </a:xfrm>
            <a:prstGeom prst="rect">
              <a:avLst/>
            </a:prstGeom>
            <a:solidFill>
              <a:srgbClr val="73737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91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Mid Grey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BAE390-5CD5-B9B0-8019-77F378BAD21D}"/>
                </a:ext>
              </a:extLst>
            </p:cNvPr>
            <p:cNvSpPr/>
            <p:nvPr/>
          </p:nvSpPr>
          <p:spPr bwMode="auto">
            <a:xfrm>
              <a:off x="-1400761" y="5632450"/>
              <a:ext cx="914400" cy="457200"/>
            </a:xfrm>
            <a:prstGeom prst="rect">
              <a:avLst/>
            </a:prstGeom>
            <a:solidFill>
              <a:srgbClr val="52525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91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Dark Grey</a:t>
              </a:r>
            </a:p>
          </p:txBody>
        </p:sp>
      </p:grpSp>
      <p:sp>
        <p:nvSpPr>
          <p:cNvPr id="24" name="Shape 15232">
            <a:extLst>
              <a:ext uri="{FF2B5EF4-FFF2-40B4-BE49-F238E27FC236}">
                <a16:creationId xmlns:a16="http://schemas.microsoft.com/office/drawing/2014/main" id="{0D797383-8CE5-DA38-B009-CD87BB6DA6DD}"/>
              </a:ext>
            </a:extLst>
          </p:cNvPr>
          <p:cNvSpPr txBox="1">
            <a:spLocks/>
          </p:cNvSpPr>
          <p:nvPr userDrawn="1"/>
        </p:nvSpPr>
        <p:spPr>
          <a:xfrm>
            <a:off x="11630122" y="6615075"/>
            <a:ext cx="336397" cy="2410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ctr" defTabSz="30928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800" b="0" i="0" u="none" strike="noStrike" kern="0" cap="all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  <a:sym typeface="Helvetica Light"/>
              </a:rPr>
              <a:pPr marL="0" marR="0" lvl="0" indent="0" algn="ctr" defTabSz="30928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400" b="0" i="0" u="none" strike="noStrike" kern="0" cap="all" spc="0" normalizeH="0" baseline="0" noProof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  <a:sym typeface="Helvetica Light"/>
            </a:endParaRPr>
          </a:p>
        </p:txBody>
      </p:sp>
      <p:pic>
        <p:nvPicPr>
          <p:cNvPr id="26" name="Picture Placeholder 9">
            <a:extLst>
              <a:ext uri="{FF2B5EF4-FFF2-40B4-BE49-F238E27FC236}">
                <a16:creationId xmlns:a16="http://schemas.microsoft.com/office/drawing/2014/main" id="{D095050B-E1CF-55A4-8F53-8D0DFCD4AE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092" y="6548189"/>
            <a:ext cx="336397" cy="261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83C214-6828-6548-AE63-17DD97657923}"/>
              </a:ext>
            </a:extLst>
          </p:cNvPr>
          <p:cNvSpPr txBox="1"/>
          <p:nvPr userDrawn="1"/>
        </p:nvSpPr>
        <p:spPr>
          <a:xfrm>
            <a:off x="1513341" y="6641105"/>
            <a:ext cx="8653716" cy="2102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61" tIns="50761" rIns="50761" bIns="50761" numCol="1" spcCol="38100" rtlCol="0" anchor="ctr">
            <a:spAutoFit/>
          </a:bodyPr>
          <a:lstStyle/>
          <a:p>
            <a:pPr marL="0" marR="0" indent="0" algn="ctr" defTabSz="8247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Roboto Medium"/>
                <a:cs typeface="Segoe UI" panose="020B0502040204020203" pitchFamily="34" charset="0"/>
                <a:sym typeface="Helvetica Light"/>
              </a:rPr>
              <a:t>CONFIDENTIAL | PROPRIETARY</a:t>
            </a: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Roboto Medium"/>
                <a:cs typeface="Segoe UI" panose="020B0502040204020203" pitchFamily="34" charset="0"/>
                <a:sym typeface="Helvetica Light"/>
              </a:rPr>
              <a:t>.</a:t>
            </a: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Roboto Medium"/>
                <a:cs typeface="Segoe UI" panose="020B0502040204020203" pitchFamily="34" charset="0"/>
                <a:sym typeface="Helvetica Light"/>
              </a:rPr>
              <a:t> </a:t>
            </a: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Roboto Light"/>
                <a:cs typeface="Segoe UI" panose="020B0502040204020203" pitchFamily="34" charset="0"/>
                <a:sym typeface="Helvetica Light"/>
              </a:rPr>
              <a:t>NOT BE USED, DISCLOSED OR REPRODUCED, IN WHOLE OR IN PART, WITHOUT PRIOR WRITTEN CONSENT OF INFINITE, INC.</a:t>
            </a:r>
          </a:p>
        </p:txBody>
      </p:sp>
    </p:spTree>
    <p:extLst>
      <p:ext uri="{BB962C8B-B14F-4D97-AF65-F5344CB8AC3E}">
        <p14:creationId xmlns:p14="http://schemas.microsoft.com/office/powerpoint/2010/main" val="247252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4094" r:id="rId13"/>
    <p:sldLayoutId id="2147484096" r:id="rId14"/>
  </p:sldLayoutIdLst>
  <p:transition>
    <p:fade/>
  </p:transition>
  <p:txStyles>
    <p:titleStyle>
      <a:lvl1pPr algn="l" defTabSz="913819" rtl="0" eaLnBrk="1" latinLnBrk="0" hangingPunct="1">
        <a:lnSpc>
          <a:spcPct val="90000"/>
        </a:lnSpc>
        <a:spcBef>
          <a:spcPct val="0"/>
        </a:spcBef>
        <a:buNone/>
        <a:defRPr lang="en-US" sz="2743" b="0" kern="1200" cap="none" spc="-49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381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1" kern="1200" spc="-49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1381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1959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1381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381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1381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98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4544" indent="0" algn="l" defTabSz="913819" rtl="0" eaLnBrk="1" latinLnBrk="0" hangingPunct="1">
        <a:spcBef>
          <a:spcPct val="20000"/>
        </a:spcBef>
        <a:buFont typeface="Arial" pitchFamily="34" charset="0"/>
        <a:buNone/>
        <a:defRPr sz="1959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3819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980" kern="1200">
          <a:solidFill>
            <a:srgbClr val="000000"/>
          </a:solidFill>
          <a:latin typeface="+mn-lt"/>
          <a:ea typeface="+mn-ea"/>
          <a:cs typeface="+mn-cs"/>
        </a:defRPr>
      </a:lvl7pPr>
      <a:lvl8pPr marL="3426820" indent="-228454" algn="l" defTabSz="913819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8pPr>
      <a:lvl9pPr marL="3883730" indent="-228454" algn="l" defTabSz="913819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19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1pPr>
      <a:lvl2pPr marL="456909" algn="l" defTabSz="913819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2pPr>
      <a:lvl3pPr marL="913819" algn="l" defTabSz="913819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3pPr>
      <a:lvl4pPr marL="1370728" algn="l" defTabSz="913819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4pPr>
      <a:lvl5pPr marL="1827637" algn="l" defTabSz="913819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5pPr>
      <a:lvl6pPr marL="2284546" algn="l" defTabSz="913819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6pPr>
      <a:lvl7pPr marL="2741455" algn="l" defTabSz="913819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7pPr>
      <a:lvl8pPr marL="3198364" algn="l" defTabSz="913819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8pPr>
      <a:lvl9pPr marL="3655275" algn="l" defTabSz="913819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232">
            <a:extLst>
              <a:ext uri="{FF2B5EF4-FFF2-40B4-BE49-F238E27FC236}">
                <a16:creationId xmlns:a16="http://schemas.microsoft.com/office/drawing/2014/main" id="{5628B68D-E8D7-4AD2-8D23-00AE682A9C43}"/>
              </a:ext>
            </a:extLst>
          </p:cNvPr>
          <p:cNvSpPr txBox="1">
            <a:spLocks/>
          </p:cNvSpPr>
          <p:nvPr userDrawn="1"/>
        </p:nvSpPr>
        <p:spPr>
          <a:xfrm>
            <a:off x="11574177" y="6545801"/>
            <a:ext cx="336485" cy="2410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ctr" defTabSz="3094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800" b="0" i="0" u="none" strike="noStrike" kern="0" cap="all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Helvetica Light"/>
              </a:rPr>
              <a:pPr marL="0" marR="0" lvl="0" indent="0" algn="ctr" defTabSz="30947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400" b="0" i="0" u="none" strike="noStrike" kern="0" cap="all" spc="0" normalizeH="0" baseline="0" noProof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14D2F-35AF-46B5-B4B5-AC5312126C56}"/>
              </a:ext>
            </a:extLst>
          </p:cNvPr>
          <p:cNvSpPr txBox="1"/>
          <p:nvPr userDrawn="1"/>
        </p:nvSpPr>
        <p:spPr>
          <a:xfrm>
            <a:off x="1513735" y="6553496"/>
            <a:ext cx="8655970" cy="22570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spAutoFit/>
          </a:bodyPr>
          <a:lstStyle/>
          <a:p>
            <a:pPr marL="0" marR="0" indent="0" algn="ctr" defTabSz="82525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CONFIDENTIAL | PROPRIETARY</a:t>
            </a:r>
            <a:r>
              <a:rPr kumimoji="0" lang="en-US" sz="8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.</a:t>
            </a: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 </a:t>
            </a: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Light"/>
                <a:cs typeface="Segoe UI" panose="020B0502040204020203" pitchFamily="34" charset="0"/>
                <a:sym typeface="Helvetica Light"/>
              </a:rPr>
              <a:t>NOT BE USED, DISCLOSED OR REPRODUCED, IN WHOLE OR IN PART, WITHOUT PRIOR WRITTEN CONSENT OF INFINITE, INC.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A9AE3369-60EA-4E95-BD55-B94AA7B7CD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163" y="6432699"/>
            <a:ext cx="450794" cy="350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4192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1" r:id="rId2"/>
    <p:sldLayoutId id="2147484102" r:id="rId3"/>
    <p:sldLayoutId id="2147484104" r:id="rId4"/>
    <p:sldLayoutId id="2147484105" r:id="rId5"/>
    <p:sldLayoutId id="2147484106" r:id="rId6"/>
    <p:sldLayoutId id="2147484107" r:id="rId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063">
        <a:defRPr>
          <a:latin typeface="+mn-lt"/>
          <a:ea typeface="+mn-ea"/>
          <a:cs typeface="+mn-cs"/>
        </a:defRPr>
      </a:lvl2pPr>
      <a:lvl3pPr marL="914126">
        <a:defRPr>
          <a:latin typeface="+mn-lt"/>
          <a:ea typeface="+mn-ea"/>
          <a:cs typeface="+mn-cs"/>
        </a:defRPr>
      </a:lvl3pPr>
      <a:lvl4pPr marL="1371189">
        <a:defRPr>
          <a:latin typeface="+mn-lt"/>
          <a:ea typeface="+mn-ea"/>
          <a:cs typeface="+mn-cs"/>
        </a:defRPr>
      </a:lvl4pPr>
      <a:lvl5pPr marL="1828251">
        <a:defRPr>
          <a:latin typeface="+mn-lt"/>
          <a:ea typeface="+mn-ea"/>
          <a:cs typeface="+mn-cs"/>
        </a:defRPr>
      </a:lvl5pPr>
      <a:lvl6pPr marL="2285314">
        <a:defRPr>
          <a:latin typeface="+mn-lt"/>
          <a:ea typeface="+mn-ea"/>
          <a:cs typeface="+mn-cs"/>
        </a:defRPr>
      </a:lvl6pPr>
      <a:lvl7pPr marL="2742377">
        <a:defRPr>
          <a:latin typeface="+mn-lt"/>
          <a:ea typeface="+mn-ea"/>
          <a:cs typeface="+mn-cs"/>
        </a:defRPr>
      </a:lvl7pPr>
      <a:lvl8pPr marL="3199440">
        <a:defRPr>
          <a:latin typeface="+mn-lt"/>
          <a:ea typeface="+mn-ea"/>
          <a:cs typeface="+mn-cs"/>
        </a:defRPr>
      </a:lvl8pPr>
      <a:lvl9pPr marL="365650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063">
        <a:defRPr>
          <a:latin typeface="+mn-lt"/>
          <a:ea typeface="+mn-ea"/>
          <a:cs typeface="+mn-cs"/>
        </a:defRPr>
      </a:lvl2pPr>
      <a:lvl3pPr marL="914126">
        <a:defRPr>
          <a:latin typeface="+mn-lt"/>
          <a:ea typeface="+mn-ea"/>
          <a:cs typeface="+mn-cs"/>
        </a:defRPr>
      </a:lvl3pPr>
      <a:lvl4pPr marL="1371189">
        <a:defRPr>
          <a:latin typeface="+mn-lt"/>
          <a:ea typeface="+mn-ea"/>
          <a:cs typeface="+mn-cs"/>
        </a:defRPr>
      </a:lvl4pPr>
      <a:lvl5pPr marL="1828251">
        <a:defRPr>
          <a:latin typeface="+mn-lt"/>
          <a:ea typeface="+mn-ea"/>
          <a:cs typeface="+mn-cs"/>
        </a:defRPr>
      </a:lvl5pPr>
      <a:lvl6pPr marL="2285314">
        <a:defRPr>
          <a:latin typeface="+mn-lt"/>
          <a:ea typeface="+mn-ea"/>
          <a:cs typeface="+mn-cs"/>
        </a:defRPr>
      </a:lvl6pPr>
      <a:lvl7pPr marL="2742377">
        <a:defRPr>
          <a:latin typeface="+mn-lt"/>
          <a:ea typeface="+mn-ea"/>
          <a:cs typeface="+mn-cs"/>
        </a:defRPr>
      </a:lvl7pPr>
      <a:lvl8pPr marL="3199440">
        <a:defRPr>
          <a:latin typeface="+mn-lt"/>
          <a:ea typeface="+mn-ea"/>
          <a:cs typeface="+mn-cs"/>
        </a:defRPr>
      </a:lvl8pPr>
      <a:lvl9pPr marL="3656503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5856CE2-FF5C-8C53-CC0E-AF2CCE520E4D}"/>
              </a:ext>
            </a:extLst>
          </p:cNvPr>
          <p:cNvGrpSpPr/>
          <p:nvPr userDrawn="1"/>
        </p:nvGrpSpPr>
        <p:grpSpPr>
          <a:xfrm>
            <a:off x="-1083564" y="1"/>
            <a:ext cx="927283" cy="5989795"/>
            <a:chOff x="-1400761" y="680562"/>
            <a:chExt cx="927525" cy="598979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55E9618-2C0A-5D25-9B32-CD244AF2D5B4}"/>
                </a:ext>
              </a:extLst>
            </p:cNvPr>
            <p:cNvSpPr/>
            <p:nvPr/>
          </p:nvSpPr>
          <p:spPr bwMode="auto">
            <a:xfrm>
              <a:off x="-1387636" y="3446862"/>
              <a:ext cx="914400" cy="457200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19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Rich black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D63689-F78B-44BD-2A9D-55C24BBC01D4}"/>
                </a:ext>
              </a:extLst>
            </p:cNvPr>
            <p:cNvSpPr/>
            <p:nvPr/>
          </p:nvSpPr>
          <p:spPr bwMode="auto">
            <a:xfrm>
              <a:off x="-1387636" y="6213157"/>
              <a:ext cx="914400" cy="4572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19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White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7877DF3-EC00-3148-1005-04403C4DDC58}"/>
                </a:ext>
              </a:extLst>
            </p:cNvPr>
            <p:cNvSpPr/>
            <p:nvPr/>
          </p:nvSpPr>
          <p:spPr bwMode="auto">
            <a:xfrm>
              <a:off x="-1387636" y="680562"/>
              <a:ext cx="914400" cy="457200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19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Dark Blue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03C517C-EAD5-2CCF-EA62-EF9989D7A908}"/>
                </a:ext>
              </a:extLst>
            </p:cNvPr>
            <p:cNvSpPr/>
            <p:nvPr/>
          </p:nvSpPr>
          <p:spPr bwMode="auto">
            <a:xfrm>
              <a:off x="-1387636" y="1233822"/>
              <a:ext cx="914400" cy="457200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19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Primary Blue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BF6AF9-9945-1BCA-C6BA-C4E7E64C2BDF}"/>
                </a:ext>
              </a:extLst>
            </p:cNvPr>
            <p:cNvSpPr/>
            <p:nvPr/>
          </p:nvSpPr>
          <p:spPr>
            <a:xfrm>
              <a:off x="-1387636" y="2340342"/>
              <a:ext cx="914400" cy="457200"/>
            </a:xfrm>
            <a:prstGeom prst="rect">
              <a:avLst/>
            </a:prstGeom>
            <a:solidFill>
              <a:srgbClr val="00BC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2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Accent Blue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9A5B65A-D536-9C39-5715-47F73CCCC891}"/>
                </a:ext>
              </a:extLst>
            </p:cNvPr>
            <p:cNvSpPr/>
            <p:nvPr/>
          </p:nvSpPr>
          <p:spPr bwMode="auto">
            <a:xfrm>
              <a:off x="-1387636" y="2893602"/>
              <a:ext cx="914400" cy="457200"/>
            </a:xfrm>
            <a:prstGeom prst="rect">
              <a:avLst/>
            </a:prstGeom>
            <a:solidFill>
              <a:srgbClr val="50E6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19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Accent Light Blue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BDB145C-FCBA-5AE4-354A-56A9A93F1DA9}"/>
                </a:ext>
              </a:extLst>
            </p:cNvPr>
            <p:cNvSpPr/>
            <p:nvPr/>
          </p:nvSpPr>
          <p:spPr bwMode="auto">
            <a:xfrm>
              <a:off x="-1387636" y="1787082"/>
              <a:ext cx="914400" cy="457200"/>
            </a:xfrm>
            <a:prstGeom prst="rect">
              <a:avLst/>
            </a:prstGeom>
            <a:solidFill>
              <a:srgbClr val="4CB1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19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Primary Light Blue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33C1A8B-B47A-F370-0DAB-C36FDAE65381}"/>
                </a:ext>
              </a:extLst>
            </p:cNvPr>
            <p:cNvSpPr/>
            <p:nvPr/>
          </p:nvSpPr>
          <p:spPr bwMode="auto">
            <a:xfrm>
              <a:off x="-1387636" y="4000122"/>
              <a:ext cx="914400" cy="457200"/>
            </a:xfrm>
            <a:prstGeom prst="rect">
              <a:avLst/>
            </a:prstGeom>
            <a:solidFill>
              <a:srgbClr val="1A1A1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19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Soft black for text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5B6C1B0-CA22-3348-9163-ED8B558FEE68}"/>
                </a:ext>
              </a:extLst>
            </p:cNvPr>
            <p:cNvSpPr/>
            <p:nvPr/>
          </p:nvSpPr>
          <p:spPr bwMode="auto">
            <a:xfrm>
              <a:off x="-1387636" y="4525930"/>
              <a:ext cx="914400" cy="457200"/>
            </a:xfrm>
            <a:prstGeom prst="rect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19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Grey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7D79A0-7EEC-DEE1-29DC-4B1F1F1AA875}"/>
                </a:ext>
              </a:extLst>
            </p:cNvPr>
            <p:cNvSpPr/>
            <p:nvPr/>
          </p:nvSpPr>
          <p:spPr bwMode="auto">
            <a:xfrm>
              <a:off x="-1400761" y="5079190"/>
              <a:ext cx="914400" cy="457200"/>
            </a:xfrm>
            <a:prstGeom prst="rect">
              <a:avLst/>
            </a:prstGeom>
            <a:solidFill>
              <a:srgbClr val="73737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19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Mid Grey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BAE390-5CD5-B9B0-8019-77F378BAD21D}"/>
                </a:ext>
              </a:extLst>
            </p:cNvPr>
            <p:cNvSpPr/>
            <p:nvPr/>
          </p:nvSpPr>
          <p:spPr bwMode="auto">
            <a:xfrm>
              <a:off x="-1400761" y="5632450"/>
              <a:ext cx="914400" cy="457200"/>
            </a:xfrm>
            <a:prstGeom prst="rect">
              <a:avLst/>
            </a:prstGeom>
            <a:solidFill>
              <a:srgbClr val="52525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19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Dark Grey</a:t>
              </a:r>
            </a:p>
          </p:txBody>
        </p:sp>
      </p:grpSp>
      <p:sp>
        <p:nvSpPr>
          <p:cNvPr id="24" name="Shape 15232">
            <a:extLst>
              <a:ext uri="{FF2B5EF4-FFF2-40B4-BE49-F238E27FC236}">
                <a16:creationId xmlns:a16="http://schemas.microsoft.com/office/drawing/2014/main" id="{0D797383-8CE5-DA38-B009-CD87BB6DA6DD}"/>
              </a:ext>
            </a:extLst>
          </p:cNvPr>
          <p:cNvSpPr txBox="1">
            <a:spLocks/>
          </p:cNvSpPr>
          <p:nvPr userDrawn="1"/>
        </p:nvSpPr>
        <p:spPr>
          <a:xfrm>
            <a:off x="11630121" y="6615075"/>
            <a:ext cx="336397" cy="2410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ctr" defTabSz="309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800" b="0" i="0" u="none" strike="noStrike" kern="0" cap="all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  <a:sym typeface="Helvetica Light"/>
              </a:rPr>
              <a:pPr marL="0" marR="0" lvl="0" indent="0" algn="ctr" defTabSz="30937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400" b="0" i="0" u="none" strike="noStrike" kern="0" cap="all" spc="0" normalizeH="0" baseline="0" noProof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  <a:sym typeface="Helvetica Light"/>
            </a:endParaRPr>
          </a:p>
        </p:txBody>
      </p:sp>
      <p:pic>
        <p:nvPicPr>
          <p:cNvPr id="26" name="Picture Placeholder 9">
            <a:extLst>
              <a:ext uri="{FF2B5EF4-FFF2-40B4-BE49-F238E27FC236}">
                <a16:creationId xmlns:a16="http://schemas.microsoft.com/office/drawing/2014/main" id="{D095050B-E1CF-55A4-8F53-8D0DFCD4AE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091" y="6548189"/>
            <a:ext cx="336397" cy="261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83C214-6828-6548-AE63-17DD97657923}"/>
              </a:ext>
            </a:extLst>
          </p:cNvPr>
          <p:cNvSpPr txBox="1"/>
          <p:nvPr userDrawn="1"/>
        </p:nvSpPr>
        <p:spPr>
          <a:xfrm>
            <a:off x="1513341" y="6641105"/>
            <a:ext cx="8653716" cy="2102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74" tIns="50774" rIns="50774" bIns="50774" numCol="1" spcCol="38100" rtlCol="0" anchor="ctr">
            <a:spAutoFit/>
          </a:bodyPr>
          <a:lstStyle/>
          <a:p>
            <a:pPr marL="0" marR="0" indent="0" algn="ctr" defTabSz="82500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Roboto Medium"/>
                <a:cs typeface="Segoe UI" panose="020B0502040204020203" pitchFamily="34" charset="0"/>
                <a:sym typeface="Helvetica Light"/>
              </a:rPr>
              <a:t>CONFIDENTIAL | PROPRIETARY</a:t>
            </a: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Roboto Medium"/>
                <a:cs typeface="Segoe UI" panose="020B0502040204020203" pitchFamily="34" charset="0"/>
                <a:sym typeface="Helvetica Light"/>
              </a:rPr>
              <a:t>.</a:t>
            </a: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Roboto Medium"/>
                <a:cs typeface="Segoe UI" panose="020B0502040204020203" pitchFamily="34" charset="0"/>
                <a:sym typeface="Helvetica Light"/>
              </a:rPr>
              <a:t> </a:t>
            </a: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Roboto Light"/>
                <a:cs typeface="Segoe UI" panose="020B0502040204020203" pitchFamily="34" charset="0"/>
                <a:sym typeface="Helvetica Light"/>
              </a:rPr>
              <a:t>NOT BE USED, DISCLOSED OR REPRODUCED, IN WHOLE OR IN PART, WITHOUT PRIOR WRITTEN CONSENT OF INFINITE, INC.</a:t>
            </a:r>
          </a:p>
        </p:txBody>
      </p:sp>
    </p:spTree>
    <p:extLst>
      <p:ext uri="{BB962C8B-B14F-4D97-AF65-F5344CB8AC3E}">
        <p14:creationId xmlns:p14="http://schemas.microsoft.com/office/powerpoint/2010/main" val="277829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</p:sldLayoutIdLst>
  <p:transition>
    <p:fade/>
  </p:transition>
  <p:txStyles>
    <p:titleStyle>
      <a:lvl1pPr algn="l" defTabSz="914093" rtl="0" eaLnBrk="1" latinLnBrk="0" hangingPunct="1">
        <a:lnSpc>
          <a:spcPct val="90000"/>
        </a:lnSpc>
        <a:spcBef>
          <a:spcPct val="0"/>
        </a:spcBef>
        <a:buNone/>
        <a:defRPr lang="en-US" sz="2744" b="0" kern="1200" cap="none" spc="-49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093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2" kern="1200" spc="-49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14093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196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14093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093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14093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98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5230" indent="0" algn="l" defTabSz="914093" rtl="0" eaLnBrk="1" latinLnBrk="0" hangingPunct="1">
        <a:spcBef>
          <a:spcPct val="20000"/>
        </a:spcBef>
        <a:buFont typeface="Arial" pitchFamily="34" charset="0"/>
        <a:buNone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0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980" kern="1200">
          <a:solidFill>
            <a:srgbClr val="000000"/>
          </a:solidFill>
          <a:latin typeface="+mn-lt"/>
          <a:ea typeface="+mn-ea"/>
          <a:cs typeface="+mn-cs"/>
        </a:defRPr>
      </a:lvl7pPr>
      <a:lvl8pPr marL="3427848" indent="-228523" algn="l" defTabSz="914093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95" indent="-228523" algn="l" defTabSz="914093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46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093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9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185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232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278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324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372" algn="l" defTabSz="91409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232">
            <a:extLst>
              <a:ext uri="{FF2B5EF4-FFF2-40B4-BE49-F238E27FC236}">
                <a16:creationId xmlns:a16="http://schemas.microsoft.com/office/drawing/2014/main" id="{5628B68D-E8D7-4AD2-8D23-00AE682A9C43}"/>
              </a:ext>
            </a:extLst>
          </p:cNvPr>
          <p:cNvSpPr txBox="1">
            <a:spLocks/>
          </p:cNvSpPr>
          <p:nvPr userDrawn="1"/>
        </p:nvSpPr>
        <p:spPr>
          <a:xfrm>
            <a:off x="11574177" y="6545801"/>
            <a:ext cx="336485" cy="2410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ctr" defTabSz="3094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800" b="0" i="0" u="none" strike="noStrike" kern="0" cap="all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Helvetica Light"/>
              </a:rPr>
              <a:pPr marL="0" marR="0" lvl="0" indent="0" algn="ctr" defTabSz="30947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400" b="0" i="0" u="none" strike="noStrike" kern="0" cap="all" spc="0" normalizeH="0" baseline="0" noProof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14D2F-35AF-46B5-B4B5-AC5312126C56}"/>
              </a:ext>
            </a:extLst>
          </p:cNvPr>
          <p:cNvSpPr txBox="1"/>
          <p:nvPr userDrawn="1"/>
        </p:nvSpPr>
        <p:spPr>
          <a:xfrm>
            <a:off x="1513735" y="6553496"/>
            <a:ext cx="8655970" cy="22570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spAutoFit/>
          </a:bodyPr>
          <a:lstStyle/>
          <a:p>
            <a:pPr marL="0" marR="0" indent="0" algn="ctr" defTabSz="82525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CONFIDENTIAL | PROPRIETARY</a:t>
            </a:r>
            <a:r>
              <a:rPr kumimoji="0" lang="en-US" sz="8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.</a:t>
            </a: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 </a:t>
            </a: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Light"/>
                <a:cs typeface="Segoe UI" panose="020B0502040204020203" pitchFamily="34" charset="0"/>
                <a:sym typeface="Helvetica Light"/>
              </a:rPr>
              <a:t>NOT BE USED, DISCLOSED OR REPRODUCED, IN WHOLE OR IN PART, WITHOUT PRIOR WRITTEN CONSENT OF INFINITE, INC.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A9AE3369-60EA-4E95-BD55-B94AA7B7CD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2"/>
          <a:stretch/>
        </p:blipFill>
        <p:spPr>
          <a:xfrm>
            <a:off x="278163" y="6432699"/>
            <a:ext cx="450794" cy="350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82543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063">
        <a:defRPr>
          <a:latin typeface="+mn-lt"/>
          <a:ea typeface="+mn-ea"/>
          <a:cs typeface="+mn-cs"/>
        </a:defRPr>
      </a:lvl2pPr>
      <a:lvl3pPr marL="914126">
        <a:defRPr>
          <a:latin typeface="+mn-lt"/>
          <a:ea typeface="+mn-ea"/>
          <a:cs typeface="+mn-cs"/>
        </a:defRPr>
      </a:lvl3pPr>
      <a:lvl4pPr marL="1371189">
        <a:defRPr>
          <a:latin typeface="+mn-lt"/>
          <a:ea typeface="+mn-ea"/>
          <a:cs typeface="+mn-cs"/>
        </a:defRPr>
      </a:lvl4pPr>
      <a:lvl5pPr marL="1828251">
        <a:defRPr>
          <a:latin typeface="+mn-lt"/>
          <a:ea typeface="+mn-ea"/>
          <a:cs typeface="+mn-cs"/>
        </a:defRPr>
      </a:lvl5pPr>
      <a:lvl6pPr marL="2285314">
        <a:defRPr>
          <a:latin typeface="+mn-lt"/>
          <a:ea typeface="+mn-ea"/>
          <a:cs typeface="+mn-cs"/>
        </a:defRPr>
      </a:lvl6pPr>
      <a:lvl7pPr marL="2742377">
        <a:defRPr>
          <a:latin typeface="+mn-lt"/>
          <a:ea typeface="+mn-ea"/>
          <a:cs typeface="+mn-cs"/>
        </a:defRPr>
      </a:lvl7pPr>
      <a:lvl8pPr marL="3199440">
        <a:defRPr>
          <a:latin typeface="+mn-lt"/>
          <a:ea typeface="+mn-ea"/>
          <a:cs typeface="+mn-cs"/>
        </a:defRPr>
      </a:lvl8pPr>
      <a:lvl9pPr marL="365650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063">
        <a:defRPr>
          <a:latin typeface="+mn-lt"/>
          <a:ea typeface="+mn-ea"/>
          <a:cs typeface="+mn-cs"/>
        </a:defRPr>
      </a:lvl2pPr>
      <a:lvl3pPr marL="914126">
        <a:defRPr>
          <a:latin typeface="+mn-lt"/>
          <a:ea typeface="+mn-ea"/>
          <a:cs typeface="+mn-cs"/>
        </a:defRPr>
      </a:lvl3pPr>
      <a:lvl4pPr marL="1371189">
        <a:defRPr>
          <a:latin typeface="+mn-lt"/>
          <a:ea typeface="+mn-ea"/>
          <a:cs typeface="+mn-cs"/>
        </a:defRPr>
      </a:lvl4pPr>
      <a:lvl5pPr marL="1828251">
        <a:defRPr>
          <a:latin typeface="+mn-lt"/>
          <a:ea typeface="+mn-ea"/>
          <a:cs typeface="+mn-cs"/>
        </a:defRPr>
      </a:lvl5pPr>
      <a:lvl6pPr marL="2285314">
        <a:defRPr>
          <a:latin typeface="+mn-lt"/>
          <a:ea typeface="+mn-ea"/>
          <a:cs typeface="+mn-cs"/>
        </a:defRPr>
      </a:lvl6pPr>
      <a:lvl7pPr marL="2742377">
        <a:defRPr>
          <a:latin typeface="+mn-lt"/>
          <a:ea typeface="+mn-ea"/>
          <a:cs typeface="+mn-cs"/>
        </a:defRPr>
      </a:lvl7pPr>
      <a:lvl8pPr marL="3199440">
        <a:defRPr>
          <a:latin typeface="+mn-lt"/>
          <a:ea typeface="+mn-ea"/>
          <a:cs typeface="+mn-cs"/>
        </a:defRPr>
      </a:lvl8pPr>
      <a:lvl9pPr marL="3656503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232">
            <a:extLst>
              <a:ext uri="{FF2B5EF4-FFF2-40B4-BE49-F238E27FC236}">
                <a16:creationId xmlns:a16="http://schemas.microsoft.com/office/drawing/2014/main" id="{5628B68D-E8D7-4AD2-8D23-00AE682A9C43}"/>
              </a:ext>
            </a:extLst>
          </p:cNvPr>
          <p:cNvSpPr txBox="1">
            <a:spLocks/>
          </p:cNvSpPr>
          <p:nvPr userDrawn="1"/>
        </p:nvSpPr>
        <p:spPr>
          <a:xfrm>
            <a:off x="11574178" y="6545801"/>
            <a:ext cx="336485" cy="2410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ctr" defTabSz="309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800" b="0" i="0" u="none" strike="noStrike" kern="0" cap="all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Helvetica Light"/>
              </a:rPr>
              <a:pPr marL="0" marR="0" lvl="0" indent="0" algn="ctr" defTabSz="30937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400" b="0" i="0" u="none" strike="noStrike" kern="0" cap="all" spc="0" normalizeH="0" baseline="0" noProof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14D2F-35AF-46B5-B4B5-AC5312126C56}"/>
              </a:ext>
            </a:extLst>
          </p:cNvPr>
          <p:cNvSpPr txBox="1"/>
          <p:nvPr userDrawn="1"/>
        </p:nvSpPr>
        <p:spPr>
          <a:xfrm>
            <a:off x="1513735" y="6553498"/>
            <a:ext cx="8655970" cy="22570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74" tIns="50774" rIns="50774" bIns="50774" numCol="1" spcCol="38100" rtlCol="0" anchor="ctr">
            <a:spAutoFit/>
          </a:bodyPr>
          <a:lstStyle/>
          <a:p>
            <a:pPr marL="0" marR="0" indent="0" algn="ctr" defTabSz="82500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CONFIDENTIAL | PROPRIETARY</a:t>
            </a:r>
            <a:r>
              <a:rPr kumimoji="0" lang="en-US" sz="8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.</a:t>
            </a: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 </a:t>
            </a: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Light"/>
                <a:cs typeface="Segoe UI" panose="020B0502040204020203" pitchFamily="34" charset="0"/>
                <a:sym typeface="Helvetica Light"/>
              </a:rPr>
              <a:t>NOT BE USED, DISCLOSED OR REPRODUCED, IN WHOLE OR IN PART, WITHOUT PRIOR WRITTEN CONSENT OF INFINITE, INC.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A9AE3369-60EA-4E95-BD55-B94AA7B7CD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164" y="6432699"/>
            <a:ext cx="450794" cy="350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5275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5" r:id="rId4"/>
    <p:sldLayoutId id="2147484138" r:id="rId5"/>
    <p:sldLayoutId id="2147484176" r:id="rId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6926">
        <a:defRPr>
          <a:latin typeface="+mn-lt"/>
          <a:ea typeface="+mn-ea"/>
          <a:cs typeface="+mn-cs"/>
        </a:defRPr>
      </a:lvl2pPr>
      <a:lvl3pPr marL="913852">
        <a:defRPr>
          <a:latin typeface="+mn-lt"/>
          <a:ea typeface="+mn-ea"/>
          <a:cs typeface="+mn-cs"/>
        </a:defRPr>
      </a:lvl3pPr>
      <a:lvl4pPr marL="1370778">
        <a:defRPr>
          <a:latin typeface="+mn-lt"/>
          <a:ea typeface="+mn-ea"/>
          <a:cs typeface="+mn-cs"/>
        </a:defRPr>
      </a:lvl4pPr>
      <a:lvl5pPr marL="1827703">
        <a:defRPr>
          <a:latin typeface="+mn-lt"/>
          <a:ea typeface="+mn-ea"/>
          <a:cs typeface="+mn-cs"/>
        </a:defRPr>
      </a:lvl5pPr>
      <a:lvl6pPr marL="2284628">
        <a:defRPr>
          <a:latin typeface="+mn-lt"/>
          <a:ea typeface="+mn-ea"/>
          <a:cs typeface="+mn-cs"/>
        </a:defRPr>
      </a:lvl6pPr>
      <a:lvl7pPr marL="2741554">
        <a:defRPr>
          <a:latin typeface="+mn-lt"/>
          <a:ea typeface="+mn-ea"/>
          <a:cs typeface="+mn-cs"/>
        </a:defRPr>
      </a:lvl7pPr>
      <a:lvl8pPr marL="3198480">
        <a:defRPr>
          <a:latin typeface="+mn-lt"/>
          <a:ea typeface="+mn-ea"/>
          <a:cs typeface="+mn-cs"/>
        </a:defRPr>
      </a:lvl8pPr>
      <a:lvl9pPr marL="365540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6926">
        <a:defRPr>
          <a:latin typeface="+mn-lt"/>
          <a:ea typeface="+mn-ea"/>
          <a:cs typeface="+mn-cs"/>
        </a:defRPr>
      </a:lvl2pPr>
      <a:lvl3pPr marL="913852">
        <a:defRPr>
          <a:latin typeface="+mn-lt"/>
          <a:ea typeface="+mn-ea"/>
          <a:cs typeface="+mn-cs"/>
        </a:defRPr>
      </a:lvl3pPr>
      <a:lvl4pPr marL="1370778">
        <a:defRPr>
          <a:latin typeface="+mn-lt"/>
          <a:ea typeface="+mn-ea"/>
          <a:cs typeface="+mn-cs"/>
        </a:defRPr>
      </a:lvl4pPr>
      <a:lvl5pPr marL="1827703">
        <a:defRPr>
          <a:latin typeface="+mn-lt"/>
          <a:ea typeface="+mn-ea"/>
          <a:cs typeface="+mn-cs"/>
        </a:defRPr>
      </a:lvl5pPr>
      <a:lvl6pPr marL="2284628">
        <a:defRPr>
          <a:latin typeface="+mn-lt"/>
          <a:ea typeface="+mn-ea"/>
          <a:cs typeface="+mn-cs"/>
        </a:defRPr>
      </a:lvl6pPr>
      <a:lvl7pPr marL="2741554">
        <a:defRPr>
          <a:latin typeface="+mn-lt"/>
          <a:ea typeface="+mn-ea"/>
          <a:cs typeface="+mn-cs"/>
        </a:defRPr>
      </a:lvl7pPr>
      <a:lvl8pPr marL="3198480">
        <a:defRPr>
          <a:latin typeface="+mn-lt"/>
          <a:ea typeface="+mn-ea"/>
          <a:cs typeface="+mn-cs"/>
        </a:defRPr>
      </a:lvl8pPr>
      <a:lvl9pPr marL="3655406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232">
            <a:extLst>
              <a:ext uri="{FF2B5EF4-FFF2-40B4-BE49-F238E27FC236}">
                <a16:creationId xmlns:a16="http://schemas.microsoft.com/office/drawing/2014/main" id="{5628B68D-E8D7-4AD2-8D23-00AE682A9C43}"/>
              </a:ext>
            </a:extLst>
          </p:cNvPr>
          <p:cNvSpPr txBox="1">
            <a:spLocks/>
          </p:cNvSpPr>
          <p:nvPr userDrawn="1"/>
        </p:nvSpPr>
        <p:spPr>
          <a:xfrm>
            <a:off x="11574178" y="6545801"/>
            <a:ext cx="336485" cy="2410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ctr" defTabSz="30937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800" b="0" i="0" u="none" strike="noStrike" kern="0" cap="all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Helvetica Light"/>
              </a:rPr>
              <a:pPr marL="0" marR="0" lvl="0" indent="0" algn="ctr" defTabSz="30937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400" b="0" i="0" u="none" strike="noStrike" kern="0" cap="all" spc="0" normalizeH="0" baseline="0" noProof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14D2F-35AF-46B5-B4B5-AC5312126C56}"/>
              </a:ext>
            </a:extLst>
          </p:cNvPr>
          <p:cNvSpPr txBox="1"/>
          <p:nvPr userDrawn="1"/>
        </p:nvSpPr>
        <p:spPr>
          <a:xfrm>
            <a:off x="1513735" y="6553498"/>
            <a:ext cx="8655970" cy="22570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74" tIns="50774" rIns="50774" bIns="50774" numCol="1" spcCol="38100" rtlCol="0" anchor="ctr">
            <a:spAutoFit/>
          </a:bodyPr>
          <a:lstStyle/>
          <a:p>
            <a:pPr marL="0" marR="0" indent="0" algn="ctr" defTabSz="82500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CONFIDENTIAL | PROPRIETARY</a:t>
            </a:r>
            <a:r>
              <a:rPr kumimoji="0" lang="en-US" sz="8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.</a:t>
            </a: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 </a:t>
            </a: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Light"/>
                <a:cs typeface="Segoe UI" panose="020B0502040204020203" pitchFamily="34" charset="0"/>
                <a:sym typeface="Helvetica Light"/>
              </a:rPr>
              <a:t>NOT BE USED, DISCLOSED OR REPRODUCED, IN WHOLE OR IN PART, WITHOUT PRIOR WRITTEN CONSENT OF INFINITE, INC.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A9AE3369-60EA-4E95-BD55-B94AA7B7CD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164" y="6432699"/>
            <a:ext cx="450794" cy="350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7257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6926" eaLnBrk="1" hangingPunct="1">
        <a:defRPr>
          <a:latin typeface="+mn-lt"/>
          <a:ea typeface="+mn-ea"/>
          <a:cs typeface="+mn-cs"/>
        </a:defRPr>
      </a:lvl2pPr>
      <a:lvl3pPr marL="913852" eaLnBrk="1" hangingPunct="1">
        <a:defRPr>
          <a:latin typeface="+mn-lt"/>
          <a:ea typeface="+mn-ea"/>
          <a:cs typeface="+mn-cs"/>
        </a:defRPr>
      </a:lvl3pPr>
      <a:lvl4pPr marL="1370778" eaLnBrk="1" hangingPunct="1">
        <a:defRPr>
          <a:latin typeface="+mn-lt"/>
          <a:ea typeface="+mn-ea"/>
          <a:cs typeface="+mn-cs"/>
        </a:defRPr>
      </a:lvl4pPr>
      <a:lvl5pPr marL="1827703" eaLnBrk="1" hangingPunct="1">
        <a:defRPr>
          <a:latin typeface="+mn-lt"/>
          <a:ea typeface="+mn-ea"/>
          <a:cs typeface="+mn-cs"/>
        </a:defRPr>
      </a:lvl5pPr>
      <a:lvl6pPr marL="2284628" eaLnBrk="1" hangingPunct="1">
        <a:defRPr>
          <a:latin typeface="+mn-lt"/>
          <a:ea typeface="+mn-ea"/>
          <a:cs typeface="+mn-cs"/>
        </a:defRPr>
      </a:lvl6pPr>
      <a:lvl7pPr marL="2741554" eaLnBrk="1" hangingPunct="1">
        <a:defRPr>
          <a:latin typeface="+mn-lt"/>
          <a:ea typeface="+mn-ea"/>
          <a:cs typeface="+mn-cs"/>
        </a:defRPr>
      </a:lvl7pPr>
      <a:lvl8pPr marL="3198480" eaLnBrk="1" hangingPunct="1">
        <a:defRPr>
          <a:latin typeface="+mn-lt"/>
          <a:ea typeface="+mn-ea"/>
          <a:cs typeface="+mn-cs"/>
        </a:defRPr>
      </a:lvl8pPr>
      <a:lvl9pPr marL="365540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6926" eaLnBrk="1" hangingPunct="1">
        <a:defRPr>
          <a:latin typeface="+mn-lt"/>
          <a:ea typeface="+mn-ea"/>
          <a:cs typeface="+mn-cs"/>
        </a:defRPr>
      </a:lvl2pPr>
      <a:lvl3pPr marL="913852" eaLnBrk="1" hangingPunct="1">
        <a:defRPr>
          <a:latin typeface="+mn-lt"/>
          <a:ea typeface="+mn-ea"/>
          <a:cs typeface="+mn-cs"/>
        </a:defRPr>
      </a:lvl3pPr>
      <a:lvl4pPr marL="1370778" eaLnBrk="1" hangingPunct="1">
        <a:defRPr>
          <a:latin typeface="+mn-lt"/>
          <a:ea typeface="+mn-ea"/>
          <a:cs typeface="+mn-cs"/>
        </a:defRPr>
      </a:lvl4pPr>
      <a:lvl5pPr marL="1827703" eaLnBrk="1" hangingPunct="1">
        <a:defRPr>
          <a:latin typeface="+mn-lt"/>
          <a:ea typeface="+mn-ea"/>
          <a:cs typeface="+mn-cs"/>
        </a:defRPr>
      </a:lvl5pPr>
      <a:lvl6pPr marL="2284628" eaLnBrk="1" hangingPunct="1">
        <a:defRPr>
          <a:latin typeface="+mn-lt"/>
          <a:ea typeface="+mn-ea"/>
          <a:cs typeface="+mn-cs"/>
        </a:defRPr>
      </a:lvl6pPr>
      <a:lvl7pPr marL="2741554" eaLnBrk="1" hangingPunct="1">
        <a:defRPr>
          <a:latin typeface="+mn-lt"/>
          <a:ea typeface="+mn-ea"/>
          <a:cs typeface="+mn-cs"/>
        </a:defRPr>
      </a:lvl7pPr>
      <a:lvl8pPr marL="3198480" eaLnBrk="1" hangingPunct="1">
        <a:defRPr>
          <a:latin typeface="+mn-lt"/>
          <a:ea typeface="+mn-ea"/>
          <a:cs typeface="+mn-cs"/>
        </a:defRPr>
      </a:lvl8pPr>
      <a:lvl9pPr marL="3655406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232">
            <a:extLst>
              <a:ext uri="{FF2B5EF4-FFF2-40B4-BE49-F238E27FC236}">
                <a16:creationId xmlns:a16="http://schemas.microsoft.com/office/drawing/2014/main" id="{5628B68D-E8D7-4AD2-8D23-00AE682A9C43}"/>
              </a:ext>
            </a:extLst>
          </p:cNvPr>
          <p:cNvSpPr txBox="1">
            <a:spLocks/>
          </p:cNvSpPr>
          <p:nvPr userDrawn="1"/>
        </p:nvSpPr>
        <p:spPr>
          <a:xfrm>
            <a:off x="11412741" y="6545801"/>
            <a:ext cx="497921" cy="2410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3094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800" b="0" i="0" u="none" strike="noStrike" kern="0" cap="all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Helvetica Light"/>
              </a:rPr>
              <a:pPr marL="0" marR="0" lvl="0" indent="0" algn="r" defTabSz="30947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400" b="0" i="0" u="none" strike="noStrike" kern="0" cap="all" spc="0" normalizeH="0" baseline="0" noProof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14D2F-35AF-46B5-B4B5-AC5312126C56}"/>
              </a:ext>
            </a:extLst>
          </p:cNvPr>
          <p:cNvSpPr txBox="1"/>
          <p:nvPr userDrawn="1"/>
        </p:nvSpPr>
        <p:spPr>
          <a:xfrm>
            <a:off x="1513735" y="6553496"/>
            <a:ext cx="8655970" cy="22570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spAutoFit/>
          </a:bodyPr>
          <a:lstStyle/>
          <a:p>
            <a:pPr marL="0" marR="0" indent="0" algn="ctr" defTabSz="82525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CONFIDENTIAL | PROPRIETARY</a:t>
            </a:r>
            <a:r>
              <a:rPr kumimoji="0" lang="en-US" sz="8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.</a:t>
            </a: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 </a:t>
            </a: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Light"/>
                <a:cs typeface="Segoe UI" panose="020B0502040204020203" pitchFamily="34" charset="0"/>
                <a:sym typeface="Helvetica Light"/>
              </a:rPr>
              <a:t>NOT BE USED, DISCLOSED OR REPRODUCED, IN WHOLE OR IN PART, WITHOUT PRIOR WRITTEN CONSENT OF INFINITE, INC.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A9AE3369-60EA-4E95-BD55-B94AA7B7CD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2"/>
          <a:stretch/>
        </p:blipFill>
        <p:spPr>
          <a:xfrm>
            <a:off x="278163" y="6432699"/>
            <a:ext cx="450794" cy="350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12838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063">
        <a:defRPr>
          <a:latin typeface="+mn-lt"/>
          <a:ea typeface="+mn-ea"/>
          <a:cs typeface="+mn-cs"/>
        </a:defRPr>
      </a:lvl2pPr>
      <a:lvl3pPr marL="914126">
        <a:defRPr>
          <a:latin typeface="+mn-lt"/>
          <a:ea typeface="+mn-ea"/>
          <a:cs typeface="+mn-cs"/>
        </a:defRPr>
      </a:lvl3pPr>
      <a:lvl4pPr marL="1371189">
        <a:defRPr>
          <a:latin typeface="+mn-lt"/>
          <a:ea typeface="+mn-ea"/>
          <a:cs typeface="+mn-cs"/>
        </a:defRPr>
      </a:lvl4pPr>
      <a:lvl5pPr marL="1828251">
        <a:defRPr>
          <a:latin typeface="+mn-lt"/>
          <a:ea typeface="+mn-ea"/>
          <a:cs typeface="+mn-cs"/>
        </a:defRPr>
      </a:lvl5pPr>
      <a:lvl6pPr marL="2285314">
        <a:defRPr>
          <a:latin typeface="+mn-lt"/>
          <a:ea typeface="+mn-ea"/>
          <a:cs typeface="+mn-cs"/>
        </a:defRPr>
      </a:lvl6pPr>
      <a:lvl7pPr marL="2742377">
        <a:defRPr>
          <a:latin typeface="+mn-lt"/>
          <a:ea typeface="+mn-ea"/>
          <a:cs typeface="+mn-cs"/>
        </a:defRPr>
      </a:lvl7pPr>
      <a:lvl8pPr marL="3199440">
        <a:defRPr>
          <a:latin typeface="+mn-lt"/>
          <a:ea typeface="+mn-ea"/>
          <a:cs typeface="+mn-cs"/>
        </a:defRPr>
      </a:lvl8pPr>
      <a:lvl9pPr marL="365650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063">
        <a:defRPr>
          <a:latin typeface="+mn-lt"/>
          <a:ea typeface="+mn-ea"/>
          <a:cs typeface="+mn-cs"/>
        </a:defRPr>
      </a:lvl2pPr>
      <a:lvl3pPr marL="914126">
        <a:defRPr>
          <a:latin typeface="+mn-lt"/>
          <a:ea typeface="+mn-ea"/>
          <a:cs typeface="+mn-cs"/>
        </a:defRPr>
      </a:lvl3pPr>
      <a:lvl4pPr marL="1371189">
        <a:defRPr>
          <a:latin typeface="+mn-lt"/>
          <a:ea typeface="+mn-ea"/>
          <a:cs typeface="+mn-cs"/>
        </a:defRPr>
      </a:lvl4pPr>
      <a:lvl5pPr marL="1828251">
        <a:defRPr>
          <a:latin typeface="+mn-lt"/>
          <a:ea typeface="+mn-ea"/>
          <a:cs typeface="+mn-cs"/>
        </a:defRPr>
      </a:lvl5pPr>
      <a:lvl6pPr marL="2285314">
        <a:defRPr>
          <a:latin typeface="+mn-lt"/>
          <a:ea typeface="+mn-ea"/>
          <a:cs typeface="+mn-cs"/>
        </a:defRPr>
      </a:lvl6pPr>
      <a:lvl7pPr marL="2742377">
        <a:defRPr>
          <a:latin typeface="+mn-lt"/>
          <a:ea typeface="+mn-ea"/>
          <a:cs typeface="+mn-cs"/>
        </a:defRPr>
      </a:lvl7pPr>
      <a:lvl8pPr marL="3199440">
        <a:defRPr>
          <a:latin typeface="+mn-lt"/>
          <a:ea typeface="+mn-ea"/>
          <a:cs typeface="+mn-cs"/>
        </a:defRPr>
      </a:lvl8pPr>
      <a:lvl9pPr marL="3656503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232">
            <a:extLst>
              <a:ext uri="{FF2B5EF4-FFF2-40B4-BE49-F238E27FC236}">
                <a16:creationId xmlns:a16="http://schemas.microsoft.com/office/drawing/2014/main" id="{5628B68D-E8D7-4AD2-8D23-00AE682A9C43}"/>
              </a:ext>
            </a:extLst>
          </p:cNvPr>
          <p:cNvSpPr txBox="1">
            <a:spLocks/>
          </p:cNvSpPr>
          <p:nvPr userDrawn="1"/>
        </p:nvSpPr>
        <p:spPr>
          <a:xfrm>
            <a:off x="11574177" y="6545801"/>
            <a:ext cx="336485" cy="2410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ctr" defTabSz="3094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800" b="0" i="0" u="none" strike="noStrike" kern="0" cap="all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Helvetica Light"/>
              </a:rPr>
              <a:pPr marL="0" marR="0" lvl="0" indent="0" algn="ctr" defTabSz="30947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400" b="0" i="0" u="none" strike="noStrike" kern="0" cap="all" spc="0" normalizeH="0" baseline="0" noProof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14D2F-35AF-46B5-B4B5-AC5312126C56}"/>
              </a:ext>
            </a:extLst>
          </p:cNvPr>
          <p:cNvSpPr txBox="1"/>
          <p:nvPr userDrawn="1"/>
        </p:nvSpPr>
        <p:spPr>
          <a:xfrm>
            <a:off x="1513735" y="6553496"/>
            <a:ext cx="8655970" cy="22570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spAutoFit/>
          </a:bodyPr>
          <a:lstStyle/>
          <a:p>
            <a:pPr marL="0" marR="0" indent="0" algn="ctr" defTabSz="82525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CONFIDENTIAL | PROPRIETARY</a:t>
            </a:r>
            <a:r>
              <a:rPr kumimoji="0" lang="en-US" sz="8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.</a:t>
            </a: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Medium"/>
                <a:cs typeface="Segoe UI" panose="020B0502040204020203" pitchFamily="34" charset="0"/>
                <a:sym typeface="Helvetica Light"/>
              </a:rPr>
              <a:t> </a:t>
            </a:r>
            <a:r>
              <a:rPr kumimoji="0" lang="en-US" sz="7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Segoe UI" panose="020B0502040204020203" pitchFamily="34" charset="0"/>
                <a:ea typeface="Roboto Light"/>
                <a:cs typeface="Segoe UI" panose="020B0502040204020203" pitchFamily="34" charset="0"/>
                <a:sym typeface="Helvetica Light"/>
              </a:rPr>
              <a:t>NOT BE USED, DISCLOSED OR REPRODUCED, IN WHOLE OR IN PART, WITHOUT PRIOR WRITTEN CONSENT OF INFINITE, INC.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A9AE3369-60EA-4E95-BD55-B94AA7B7CD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163" y="6432699"/>
            <a:ext cx="450794" cy="350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41260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1" r:id="rId5"/>
    <p:sldLayoutId id="2147484162" r:id="rId6"/>
    <p:sldLayoutId id="2147484163" r:id="rId7"/>
    <p:sldLayoutId id="2147484164" r:id="rId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063">
        <a:defRPr>
          <a:latin typeface="+mn-lt"/>
          <a:ea typeface="+mn-ea"/>
          <a:cs typeface="+mn-cs"/>
        </a:defRPr>
      </a:lvl2pPr>
      <a:lvl3pPr marL="914126">
        <a:defRPr>
          <a:latin typeface="+mn-lt"/>
          <a:ea typeface="+mn-ea"/>
          <a:cs typeface="+mn-cs"/>
        </a:defRPr>
      </a:lvl3pPr>
      <a:lvl4pPr marL="1371189">
        <a:defRPr>
          <a:latin typeface="+mn-lt"/>
          <a:ea typeface="+mn-ea"/>
          <a:cs typeface="+mn-cs"/>
        </a:defRPr>
      </a:lvl4pPr>
      <a:lvl5pPr marL="1828251">
        <a:defRPr>
          <a:latin typeface="+mn-lt"/>
          <a:ea typeface="+mn-ea"/>
          <a:cs typeface="+mn-cs"/>
        </a:defRPr>
      </a:lvl5pPr>
      <a:lvl6pPr marL="2285314">
        <a:defRPr>
          <a:latin typeface="+mn-lt"/>
          <a:ea typeface="+mn-ea"/>
          <a:cs typeface="+mn-cs"/>
        </a:defRPr>
      </a:lvl6pPr>
      <a:lvl7pPr marL="2742377">
        <a:defRPr>
          <a:latin typeface="+mn-lt"/>
          <a:ea typeface="+mn-ea"/>
          <a:cs typeface="+mn-cs"/>
        </a:defRPr>
      </a:lvl7pPr>
      <a:lvl8pPr marL="3199440">
        <a:defRPr>
          <a:latin typeface="+mn-lt"/>
          <a:ea typeface="+mn-ea"/>
          <a:cs typeface="+mn-cs"/>
        </a:defRPr>
      </a:lvl8pPr>
      <a:lvl9pPr marL="365650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063">
        <a:defRPr>
          <a:latin typeface="+mn-lt"/>
          <a:ea typeface="+mn-ea"/>
          <a:cs typeface="+mn-cs"/>
        </a:defRPr>
      </a:lvl2pPr>
      <a:lvl3pPr marL="914126">
        <a:defRPr>
          <a:latin typeface="+mn-lt"/>
          <a:ea typeface="+mn-ea"/>
          <a:cs typeface="+mn-cs"/>
        </a:defRPr>
      </a:lvl3pPr>
      <a:lvl4pPr marL="1371189">
        <a:defRPr>
          <a:latin typeface="+mn-lt"/>
          <a:ea typeface="+mn-ea"/>
          <a:cs typeface="+mn-cs"/>
        </a:defRPr>
      </a:lvl4pPr>
      <a:lvl5pPr marL="1828251">
        <a:defRPr>
          <a:latin typeface="+mn-lt"/>
          <a:ea typeface="+mn-ea"/>
          <a:cs typeface="+mn-cs"/>
        </a:defRPr>
      </a:lvl5pPr>
      <a:lvl6pPr marL="2285314">
        <a:defRPr>
          <a:latin typeface="+mn-lt"/>
          <a:ea typeface="+mn-ea"/>
          <a:cs typeface="+mn-cs"/>
        </a:defRPr>
      </a:lvl6pPr>
      <a:lvl7pPr marL="2742377">
        <a:defRPr>
          <a:latin typeface="+mn-lt"/>
          <a:ea typeface="+mn-ea"/>
          <a:cs typeface="+mn-cs"/>
        </a:defRPr>
      </a:lvl7pPr>
      <a:lvl8pPr marL="3199440">
        <a:defRPr>
          <a:latin typeface="+mn-lt"/>
          <a:ea typeface="+mn-ea"/>
          <a:cs typeface="+mn-cs"/>
        </a:defRPr>
      </a:lvl8pPr>
      <a:lvl9pPr marL="365650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24C984-2764-4C9B-432C-F63E629EB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295" y="1360040"/>
            <a:ext cx="11570183" cy="2118850"/>
          </a:xfrm>
        </p:spPr>
        <p:txBody>
          <a:bodyPr>
            <a:normAutofit/>
          </a:bodyPr>
          <a:lstStyle/>
          <a:p>
            <a:r>
              <a:rPr lang="en-US" sz="5350" b="1">
                <a:cs typeface="Arial"/>
              </a:rPr>
              <a:t>Infinite Banking Wallet</a:t>
            </a:r>
          </a:p>
          <a:p>
            <a:endParaRPr lang="en-US" sz="5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FC756-2D32-F989-BE18-7B66D1F7BD9A}"/>
              </a:ext>
            </a:extLst>
          </p:cNvPr>
          <p:cNvSpPr txBox="1"/>
          <p:nvPr/>
        </p:nvSpPr>
        <p:spPr>
          <a:xfrm>
            <a:off x="7184536" y="3476415"/>
            <a:ext cx="5009807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/>
              <a:t>By,</a:t>
            </a:r>
          </a:p>
          <a:p>
            <a:r>
              <a:rPr lang="en-US" sz="2800"/>
              <a:t>     </a:t>
            </a:r>
          </a:p>
          <a:p>
            <a:pPr marL="342900" indent="-342900">
              <a:buAutoNum type="arabicPeriod"/>
            </a:pPr>
            <a:r>
              <a:rPr lang="en-US" sz="2800"/>
              <a:t>     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Dandamudi Naren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      Sai Nikhil </a:t>
            </a:r>
            <a:r>
              <a:rPr lang="en-US" sz="2800" err="1">
                <a:solidFill>
                  <a:schemeClr val="tx1">
                    <a:lumMod val="95000"/>
                    <a:lumOff val="5000"/>
                  </a:schemeClr>
                </a:solidFill>
              </a:rPr>
              <a:t>Kothakonda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       Sindhu Peddi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       Subhash Nalla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        Yashaswini Vijay</a:t>
            </a:r>
          </a:p>
          <a:p>
            <a:r>
              <a:rPr lang="en-US"/>
              <a:t>        </a:t>
            </a:r>
          </a:p>
        </p:txBody>
      </p:sp>
      <p:pic>
        <p:nvPicPr>
          <p:cNvPr id="208" name="Picture 207" descr="A blue triangle with three stripes and a black background&#10;&#10;Description automatically generated">
            <a:extLst>
              <a:ext uri="{FF2B5EF4-FFF2-40B4-BE49-F238E27FC236}">
                <a16:creationId xmlns:a16="http://schemas.microsoft.com/office/drawing/2014/main" id="{6C6949FB-4D14-8D94-86D3-5B612B0B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648" y="-946"/>
            <a:ext cx="1714054" cy="1240047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F19BDB14-1839-DFDD-5E51-C34F922EFC14}"/>
              </a:ext>
            </a:extLst>
          </p:cNvPr>
          <p:cNvSpPr txBox="1"/>
          <p:nvPr/>
        </p:nvSpPr>
        <p:spPr>
          <a:xfrm>
            <a:off x="9690154" y="129506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E65DEED-15B4-08F5-7A72-288F3647B868}"/>
              </a:ext>
            </a:extLst>
          </p:cNvPr>
          <p:cNvSpPr txBox="1"/>
          <p:nvPr/>
        </p:nvSpPr>
        <p:spPr>
          <a:xfrm>
            <a:off x="4811310" y="103959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Capstone Project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1DE32-3BC4-967B-36EB-C6829EFFF007}"/>
              </a:ext>
            </a:extLst>
          </p:cNvPr>
          <p:cNvSpPr txBox="1"/>
          <p:nvPr/>
        </p:nvSpPr>
        <p:spPr>
          <a:xfrm>
            <a:off x="3680249" y="134323"/>
            <a:ext cx="49364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Infinite Computer Solutions</a:t>
            </a:r>
          </a:p>
        </p:txBody>
      </p:sp>
    </p:spTree>
    <p:extLst>
      <p:ext uri="{BB962C8B-B14F-4D97-AF65-F5344CB8AC3E}">
        <p14:creationId xmlns:p14="http://schemas.microsoft.com/office/powerpoint/2010/main" val="152475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E3612F-EA5D-6E74-A300-6E3ABC1B7982}"/>
              </a:ext>
            </a:extLst>
          </p:cNvPr>
          <p:cNvSpPr txBox="1"/>
          <p:nvPr/>
        </p:nvSpPr>
        <p:spPr>
          <a:xfrm>
            <a:off x="4466263" y="70695"/>
            <a:ext cx="42406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CLASS DIAGRAM</a:t>
            </a:r>
          </a:p>
        </p:txBody>
      </p:sp>
      <p:pic>
        <p:nvPicPr>
          <p:cNvPr id="4" name="Picture 3" descr="A diagram of a bank account&#10;&#10;Description automatically generated">
            <a:extLst>
              <a:ext uri="{FF2B5EF4-FFF2-40B4-BE49-F238E27FC236}">
                <a16:creationId xmlns:a16="http://schemas.microsoft.com/office/drawing/2014/main" id="{E92C3C9A-5D53-27B5-0778-9BFC891C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10" y="930538"/>
            <a:ext cx="10410476" cy="5281488"/>
          </a:xfrm>
          <a:prstGeom prst="rect">
            <a:avLst/>
          </a:prstGeom>
        </p:spPr>
      </p:pic>
      <p:pic>
        <p:nvPicPr>
          <p:cNvPr id="6" name="Picture 5" descr="A blue triangle with three stripes and a black background&#10;&#10;Description automatically generated">
            <a:extLst>
              <a:ext uri="{FF2B5EF4-FFF2-40B4-BE49-F238E27FC236}">
                <a16:creationId xmlns:a16="http://schemas.microsoft.com/office/drawing/2014/main" id="{F1DB0EF1-BB61-80BC-64EF-B5EFA05E2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047" y="-84410"/>
            <a:ext cx="1600140" cy="115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8A38A-6503-AA37-F78D-3B3A0B506EFD}"/>
              </a:ext>
            </a:extLst>
          </p:cNvPr>
          <p:cNvSpPr txBox="1"/>
          <p:nvPr/>
        </p:nvSpPr>
        <p:spPr>
          <a:xfrm>
            <a:off x="5091946" y="569592"/>
            <a:ext cx="34126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latin typeface="Times New Roman"/>
                <a:cs typeface="Times New Roman"/>
              </a:rPr>
              <a:t>RESULT</a:t>
            </a:r>
          </a:p>
        </p:txBody>
      </p:sp>
      <p:pic>
        <p:nvPicPr>
          <p:cNvPr id="4" name="Picture 3" descr="A blue triangle with three stripes and a black background&#10;&#10;Description automatically generated">
            <a:extLst>
              <a:ext uri="{FF2B5EF4-FFF2-40B4-BE49-F238E27FC236}">
                <a16:creationId xmlns:a16="http://schemas.microsoft.com/office/drawing/2014/main" id="{CC59736D-9470-55E8-AE34-15AABFE50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835" y="-270338"/>
            <a:ext cx="1714054" cy="1240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D191E-6DE5-34B4-7797-913D47CEB390}"/>
              </a:ext>
            </a:extLst>
          </p:cNvPr>
          <p:cNvSpPr txBox="1"/>
          <p:nvPr/>
        </p:nvSpPr>
        <p:spPr>
          <a:xfrm>
            <a:off x="2174902" y="1151046"/>
            <a:ext cx="23640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800" b="1">
                <a:latin typeface="Times New Roman"/>
                <a:cs typeface="Times New Roman"/>
              </a:rPr>
              <a:t>Login Page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EDA25BD-E472-02BC-F453-DBD7F3C0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806" y="1659167"/>
            <a:ext cx="9711800" cy="464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9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31B992-A790-3717-0A80-CF08252F2744}"/>
              </a:ext>
            </a:extLst>
          </p:cNvPr>
          <p:cNvSpPr txBox="1"/>
          <p:nvPr/>
        </p:nvSpPr>
        <p:spPr>
          <a:xfrm>
            <a:off x="1997409" y="151753"/>
            <a:ext cx="44960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/>
                <a:cs typeface="Times New Roman"/>
              </a:rPr>
              <a:t>2. Registration Page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1F9DEF1-91DD-8771-354B-1C7E7BD56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51" y="839658"/>
            <a:ext cx="10559843" cy="5451854"/>
          </a:xfrm>
          <a:prstGeom prst="rect">
            <a:avLst/>
          </a:prstGeom>
        </p:spPr>
      </p:pic>
      <p:pic>
        <p:nvPicPr>
          <p:cNvPr id="6" name="Picture 5" descr="A blue triangle with three stripes and a black background&#10;&#10;Description automatically generated">
            <a:extLst>
              <a:ext uri="{FF2B5EF4-FFF2-40B4-BE49-F238E27FC236}">
                <a16:creationId xmlns:a16="http://schemas.microsoft.com/office/drawing/2014/main" id="{65B6407F-1F16-608A-DB2E-F1CC259A9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835" y="-270338"/>
            <a:ext cx="1714054" cy="124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E35F2D9-344F-4D2D-F47B-FFAAFF2DF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82" y="3132730"/>
            <a:ext cx="5457213" cy="342632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4F1DFA2-B22F-B8A7-CD82-9E53B09A8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928" y="3132730"/>
            <a:ext cx="4681038" cy="3426321"/>
          </a:xfrm>
          <a:prstGeom prst="rect">
            <a:avLst/>
          </a:prstGeom>
        </p:spPr>
      </p:pic>
      <p:pic>
        <p:nvPicPr>
          <p:cNvPr id="5" name="Picture 4" descr="A screenshot of a money transfer&#10;&#10;Description automatically generated">
            <a:extLst>
              <a:ext uri="{FF2B5EF4-FFF2-40B4-BE49-F238E27FC236}">
                <a16:creationId xmlns:a16="http://schemas.microsoft.com/office/drawing/2014/main" id="{97A759EE-5DEA-8F3A-C74E-3EBEE88275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2" r="4144" b="-535"/>
          <a:stretch/>
        </p:blipFill>
        <p:spPr>
          <a:xfrm>
            <a:off x="1642279" y="638183"/>
            <a:ext cx="9979310" cy="2705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0B8528-256B-242D-F165-3C9D8B41900D}"/>
              </a:ext>
            </a:extLst>
          </p:cNvPr>
          <p:cNvSpPr txBox="1"/>
          <p:nvPr/>
        </p:nvSpPr>
        <p:spPr>
          <a:xfrm>
            <a:off x="1641518" y="290719"/>
            <a:ext cx="6882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3 . ONLINE TRANACTION PAGE</a:t>
            </a:r>
          </a:p>
        </p:txBody>
      </p:sp>
      <p:pic>
        <p:nvPicPr>
          <p:cNvPr id="7" name="Picture 6" descr="A blue triangle with three stripes and a black background&#10;&#10;Description automatically generated">
            <a:extLst>
              <a:ext uri="{FF2B5EF4-FFF2-40B4-BE49-F238E27FC236}">
                <a16:creationId xmlns:a16="http://schemas.microsoft.com/office/drawing/2014/main" id="{38B519A8-EF26-831C-15AF-149E127CC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6835" y="-270338"/>
            <a:ext cx="1714054" cy="124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46DF1-5DFE-61B3-990C-73550120E316}"/>
              </a:ext>
            </a:extLst>
          </p:cNvPr>
          <p:cNvSpPr txBox="1"/>
          <p:nvPr/>
        </p:nvSpPr>
        <p:spPr>
          <a:xfrm>
            <a:off x="4238950" y="264102"/>
            <a:ext cx="39317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EA2AB-7758-2814-105A-23CAFACB7E06}"/>
              </a:ext>
            </a:extLst>
          </p:cNvPr>
          <p:cNvSpPr txBox="1"/>
          <p:nvPr/>
        </p:nvSpPr>
        <p:spPr>
          <a:xfrm>
            <a:off x="2188118" y="1720417"/>
            <a:ext cx="938871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By using online transaction we can digitalize the money.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Daily Market growth is available in fingertips.</a:t>
            </a:r>
          </a:p>
          <a:p>
            <a:endParaRPr lang="en-US" sz="280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cs typeface="Times New Roman"/>
            </a:endParaRPr>
          </a:p>
          <a:p>
            <a:endParaRPr lang="en-US" sz="2800">
              <a:latin typeface="Times New Roman"/>
              <a:cs typeface="Times New Roman"/>
            </a:endParaRPr>
          </a:p>
        </p:txBody>
      </p:sp>
      <p:pic>
        <p:nvPicPr>
          <p:cNvPr id="5" name="Picture 4" descr="A blue triangle with three stripes and a black background&#10;&#10;Description automatically generated">
            <a:extLst>
              <a:ext uri="{FF2B5EF4-FFF2-40B4-BE49-F238E27FC236}">
                <a16:creationId xmlns:a16="http://schemas.microsoft.com/office/drawing/2014/main" id="{9E387678-F550-1C01-22A7-9832BFF1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133" y="-84410"/>
            <a:ext cx="1714054" cy="124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B640C-2310-96C2-D08A-52547867CCE9}"/>
              </a:ext>
            </a:extLst>
          </p:cNvPr>
          <p:cNvSpPr txBox="1"/>
          <p:nvPr/>
        </p:nvSpPr>
        <p:spPr>
          <a:xfrm>
            <a:off x="4537315" y="93264"/>
            <a:ext cx="40224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CONCLUSION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3BD92-1106-EBDA-6CA2-0FE21CE98A99}"/>
              </a:ext>
            </a:extLst>
          </p:cNvPr>
          <p:cNvSpPr txBox="1"/>
          <p:nvPr/>
        </p:nvSpPr>
        <p:spPr>
          <a:xfrm>
            <a:off x="1518974" y="1308047"/>
            <a:ext cx="10375452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>
              <a:latin typeface="Corbel" panose="020B0503020204020204"/>
              <a:cs typeface="Times New Roman"/>
            </a:endParaRPr>
          </a:p>
          <a:p>
            <a:pPr algn="just"/>
            <a:r>
              <a:rPr lang="en-US" sz="2800">
                <a:latin typeface="Times New Roman"/>
                <a:cs typeface="Times New Roman"/>
              </a:rPr>
              <a:t>    Successfully created the Wallet Banking app with user friendly configurations. Implementation of a banking wallet project is not only enhance customer convenience but also streamlines financial transactions. The secure and user-friendly nature of net banking contributes to a modern and efficient banking experience, fostering digital financial inclusion in an increasingly connected world.</a:t>
            </a:r>
            <a:endParaRPr lang="en-US"/>
          </a:p>
        </p:txBody>
      </p:sp>
      <p:pic>
        <p:nvPicPr>
          <p:cNvPr id="19" name="Picture 18" descr="A blue triangle with three stripes and a black background&#10;&#10;Description automatically generated">
            <a:extLst>
              <a:ext uri="{FF2B5EF4-FFF2-40B4-BE49-F238E27FC236}">
                <a16:creationId xmlns:a16="http://schemas.microsoft.com/office/drawing/2014/main" id="{2FD3418D-FDFB-5449-3504-432CD30A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133" y="-84410"/>
            <a:ext cx="1714054" cy="124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30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56DF2-504A-877E-3B82-DE24D2C95C01}"/>
              </a:ext>
            </a:extLst>
          </p:cNvPr>
          <p:cNvSpPr txBox="1"/>
          <p:nvPr/>
        </p:nvSpPr>
        <p:spPr>
          <a:xfrm>
            <a:off x="4524171" y="2602993"/>
            <a:ext cx="88729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latin typeface="Times New Roman"/>
                <a:cs typeface="Times New Roman"/>
              </a:rPr>
              <a:t>THANK YOU</a:t>
            </a:r>
          </a:p>
        </p:txBody>
      </p:sp>
      <p:pic>
        <p:nvPicPr>
          <p:cNvPr id="4" name="Picture 3" descr="A blue triangle with three stripes and a black background&#10;&#10;Description automatically generated">
            <a:extLst>
              <a:ext uri="{FF2B5EF4-FFF2-40B4-BE49-F238E27FC236}">
                <a16:creationId xmlns:a16="http://schemas.microsoft.com/office/drawing/2014/main" id="{E8F4DE3D-E5A7-60C0-D4FC-519951F4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133" y="-84410"/>
            <a:ext cx="1714054" cy="124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6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59307-7E13-B107-0C8C-AEA8C17037E8}"/>
              </a:ext>
            </a:extLst>
          </p:cNvPr>
          <p:cNvSpPr txBox="1"/>
          <p:nvPr/>
        </p:nvSpPr>
        <p:spPr>
          <a:xfrm>
            <a:off x="3972744" y="245388"/>
            <a:ext cx="57440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>
                <a:latin typeface="Times New Roman"/>
                <a:cs typeface="Times New Roman"/>
              </a:rPr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153FF-FF74-DEE0-5552-30A622343460}"/>
              </a:ext>
            </a:extLst>
          </p:cNvPr>
          <p:cNvSpPr txBox="1"/>
          <p:nvPr/>
        </p:nvSpPr>
        <p:spPr>
          <a:xfrm>
            <a:off x="3488543" y="1078068"/>
            <a:ext cx="5744006" cy="81253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 algn="just">
              <a:buFont typeface="Arial"/>
              <a:buChar char="•"/>
            </a:pPr>
            <a:r>
              <a:rPr lang="en-US" sz="3600"/>
              <a:t>Abstract</a:t>
            </a:r>
            <a:endParaRPr lang="en-US"/>
          </a:p>
          <a:p>
            <a:pPr marL="571500" indent="-571500" algn="just">
              <a:buFont typeface="Arial"/>
              <a:buChar char="•"/>
            </a:pPr>
            <a:r>
              <a:rPr lang="en-US" sz="3600"/>
              <a:t>Introduction 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/>
              <a:t>Objective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/>
              <a:t>Feature Available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/>
              <a:t>Software Requirements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>
                <a:latin typeface="Times New Roman"/>
                <a:cs typeface="Times New Roman"/>
              </a:rPr>
              <a:t>Block Diagram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/>
              <a:t>Methodology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/>
              <a:t>Result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/>
              <a:t>Scope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/>
              <a:t>Conclusion</a:t>
            </a:r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/>
          </a:p>
        </p:txBody>
      </p:sp>
      <p:pic>
        <p:nvPicPr>
          <p:cNvPr id="10" name="Picture 9" descr="A blue triangle with three stripes and a black background&#10;&#10;Description automatically generated">
            <a:extLst>
              <a:ext uri="{FF2B5EF4-FFF2-40B4-BE49-F238E27FC236}">
                <a16:creationId xmlns:a16="http://schemas.microsoft.com/office/drawing/2014/main" id="{0ED83DCC-8098-0796-33A4-A4198A0B8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398" y="-114248"/>
            <a:ext cx="1714054" cy="124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3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4E26FE-15DD-6D13-EDF6-06E32F3118A4}"/>
              </a:ext>
            </a:extLst>
          </p:cNvPr>
          <p:cNvSpPr txBox="1"/>
          <p:nvPr/>
        </p:nvSpPr>
        <p:spPr>
          <a:xfrm>
            <a:off x="4612970" y="620841"/>
            <a:ext cx="32909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latin typeface="Times New Roman"/>
                <a:cs typeface="Times New Roman"/>
              </a:rPr>
              <a:t>ABSTARCT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5664E-D6D2-03A5-963A-6A4071CF34A8}"/>
              </a:ext>
            </a:extLst>
          </p:cNvPr>
          <p:cNvSpPr txBox="1"/>
          <p:nvPr/>
        </p:nvSpPr>
        <p:spPr>
          <a:xfrm>
            <a:off x="1241519" y="1366928"/>
            <a:ext cx="10729934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>
                <a:latin typeface="Times New Roman"/>
                <a:ea typeface="Arial"/>
                <a:cs typeface="Arial"/>
              </a:rPr>
              <a:t>        Online banking, also known as internet banking, virtual banking, web banking .</a:t>
            </a:r>
            <a:r>
              <a:rPr lang="en-US" sz="2800">
                <a:solidFill>
                  <a:srgbClr val="333333"/>
                </a:solidFill>
                <a:latin typeface="Times New Roman"/>
                <a:ea typeface="Arial"/>
                <a:cs typeface="Arial"/>
              </a:rPr>
              <a:t>This facilitate customers to perform bank related operations</a:t>
            </a:r>
            <a:r>
              <a:rPr lang="en-US" sz="2800">
                <a:solidFill>
                  <a:srgbClr val="333333"/>
                </a:solidFill>
                <a:latin typeface="Times New Roman"/>
                <a:ea typeface="+mn-lt"/>
                <a:cs typeface="+mn-lt"/>
              </a:rPr>
              <a:t> without visiting Branch, at any given place at the click of  button.</a:t>
            </a:r>
            <a:endParaRPr lang="en-US" sz="2800">
              <a:latin typeface="Times New Roman"/>
              <a:ea typeface="Arial"/>
              <a:cs typeface="Arial"/>
            </a:endParaRPr>
          </a:p>
          <a:p>
            <a:pPr algn="just"/>
            <a:r>
              <a:rPr lang="en-US" sz="2800">
                <a:latin typeface="Times New Roman"/>
                <a:cs typeface="Arial"/>
              </a:rPr>
              <a:t> Our Infinite banking wallet is one of the online platform where the  customer can </a:t>
            </a:r>
            <a:r>
              <a:rPr lang="en-US" sz="2800">
                <a:solidFill>
                  <a:srgbClr val="333333"/>
                </a:solidFill>
                <a:latin typeface="Times New Roman"/>
                <a:cs typeface="Times New Roman"/>
              </a:rPr>
              <a:t>avail various services like Enquiry, Account opening / closure, fund transfer, online Tax, bill payments, </a:t>
            </a:r>
            <a:r>
              <a:rPr lang="en-US" sz="2800">
                <a:solidFill>
                  <a:srgbClr val="000000"/>
                </a:solidFill>
                <a:latin typeface="Times New Roman"/>
                <a:cs typeface="Arial"/>
              </a:rPr>
              <a:t>mutual</a:t>
            </a:r>
            <a:r>
              <a:rPr lang="en-US" sz="2800">
                <a:latin typeface="Times New Roman"/>
                <a:cs typeface="Arial"/>
              </a:rPr>
              <a:t> funds and the customer data will be is secured by the  system.</a:t>
            </a:r>
            <a:endParaRPr lang="en-US" sz="2800">
              <a:latin typeface="Times New Roman"/>
              <a:cs typeface="Times New Roman"/>
            </a:endParaRPr>
          </a:p>
          <a:p>
            <a:pPr algn="just"/>
            <a:r>
              <a:rPr lang="en-US" sz="2800">
                <a:latin typeface="Times New Roman"/>
                <a:cs typeface="Arial"/>
              </a:rPr>
              <a:t>    The Banking Wallet is designed  by the Integrating the Spring Boot as a backend with React JavaScript as a frontend part and MySQL as a database server.</a:t>
            </a:r>
          </a:p>
          <a:p>
            <a:pPr algn="just"/>
            <a:endParaRPr lang="en-US" sz="2400">
              <a:latin typeface="Times New Roman"/>
              <a:cs typeface="Arial"/>
            </a:endParaRPr>
          </a:p>
        </p:txBody>
      </p:sp>
      <p:pic>
        <p:nvPicPr>
          <p:cNvPr id="5" name="Picture 4" descr="A blue triangle with three stripes and a black background&#10;&#10;Description automatically generated">
            <a:extLst>
              <a:ext uri="{FF2B5EF4-FFF2-40B4-BE49-F238E27FC236}">
                <a16:creationId xmlns:a16="http://schemas.microsoft.com/office/drawing/2014/main" id="{C427BB95-0463-0B45-CB78-BB0B23AD7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786" y="-949"/>
            <a:ext cx="1397835" cy="10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9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753C2-3674-E501-E705-042944452015}"/>
              </a:ext>
            </a:extLst>
          </p:cNvPr>
          <p:cNvSpPr txBox="1"/>
          <p:nvPr/>
        </p:nvSpPr>
        <p:spPr>
          <a:xfrm>
            <a:off x="4706668" y="784961"/>
            <a:ext cx="49517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04319-BE42-C83E-7974-1D605D074B0E}"/>
              </a:ext>
            </a:extLst>
          </p:cNvPr>
          <p:cNvSpPr txBox="1"/>
          <p:nvPr/>
        </p:nvSpPr>
        <p:spPr>
          <a:xfrm>
            <a:off x="1371858" y="1777218"/>
            <a:ext cx="1041227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>
                <a:latin typeface="Times New Roman"/>
              </a:rPr>
              <a:t>      The Wallet App project is a comprehensive Payment Wallet Application developed in Java using Spring Boot, with a MySQL database backend along with React Java script. The primary goal of this project is to provide a secure and efficient platform for customers to make payments using digital wallets during their purchases. The application includes a Graphical User Interface (GUI) built with React, ensuring a user-friendly experience. This documentation provides an overview of the key features and technologies utilized in the Wallet App.</a:t>
            </a:r>
            <a:r>
              <a:rPr lang="en-US" sz="2800">
                <a:latin typeface="Times New Roman"/>
                <a:ea typeface="Times New Roman"/>
                <a:cs typeface="Times New Roman"/>
              </a:rPr>
              <a:t> </a:t>
            </a:r>
            <a:endParaRPr lang="en-US" sz="2800"/>
          </a:p>
        </p:txBody>
      </p:sp>
      <p:pic>
        <p:nvPicPr>
          <p:cNvPr id="6" name="Picture 5" descr="A blue triangle with three stripes and a black background&#10;&#10;Description automatically generated">
            <a:extLst>
              <a:ext uri="{FF2B5EF4-FFF2-40B4-BE49-F238E27FC236}">
                <a16:creationId xmlns:a16="http://schemas.microsoft.com/office/drawing/2014/main" id="{885CE823-4343-31E2-89EC-2E55AE6DB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648" y="-946"/>
            <a:ext cx="1714054" cy="124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7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4669E0-2510-8CAC-61BF-8D09E2953024}"/>
              </a:ext>
            </a:extLst>
          </p:cNvPr>
          <p:cNvSpPr txBox="1"/>
          <p:nvPr/>
        </p:nvSpPr>
        <p:spPr>
          <a:xfrm>
            <a:off x="4642869" y="287678"/>
            <a:ext cx="40375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latin typeface="Times New Roman"/>
                <a:cs typeface="Times New Roman"/>
              </a:rPr>
              <a:t>OBJECTIVE</a:t>
            </a:r>
          </a:p>
        </p:txBody>
      </p:sp>
      <p:pic>
        <p:nvPicPr>
          <p:cNvPr id="5" name="Picture 4" descr="A blue triangle with three stripes and a black background&#10;&#10;Description automatically generated">
            <a:extLst>
              <a:ext uri="{FF2B5EF4-FFF2-40B4-BE49-F238E27FC236}">
                <a16:creationId xmlns:a16="http://schemas.microsoft.com/office/drawing/2014/main" id="{7E0B4EA4-4A54-6B33-CEB8-83400E19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648" y="-946"/>
            <a:ext cx="1714054" cy="1240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8A6BE-3E34-D988-CBF5-D6444346B5D0}"/>
              </a:ext>
            </a:extLst>
          </p:cNvPr>
          <p:cNvSpPr txBox="1"/>
          <p:nvPr/>
        </p:nvSpPr>
        <p:spPr>
          <a:xfrm>
            <a:off x="1940752" y="976229"/>
            <a:ext cx="9588995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User-Friendly Interface</a:t>
            </a:r>
          </a:p>
          <a:p>
            <a:pPr marL="800100" lvl="1" indent="-34290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Seamless Transactions</a:t>
            </a:r>
          </a:p>
          <a:p>
            <a:pPr marL="800100" lvl="1" indent="-34290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Financial Empowerment</a:t>
            </a:r>
          </a:p>
          <a:p>
            <a:pPr marL="800100" lvl="1" indent="-34290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Security and Authentication</a:t>
            </a:r>
          </a:p>
          <a:p>
            <a:pPr marL="800100" lvl="1" indent="-34290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Comprehensive User Management</a:t>
            </a:r>
          </a:p>
          <a:p>
            <a:pPr marL="800100" lvl="1" indent="-34290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Record-Keeping and Transparency</a:t>
            </a:r>
          </a:p>
          <a:p>
            <a:pPr marL="800100" lvl="1" indent="-34290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Flexibility and Convenience</a:t>
            </a:r>
          </a:p>
        </p:txBody>
      </p:sp>
    </p:spTree>
    <p:extLst>
      <p:ext uri="{BB962C8B-B14F-4D97-AF65-F5344CB8AC3E}">
        <p14:creationId xmlns:p14="http://schemas.microsoft.com/office/powerpoint/2010/main" val="165688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86483-1401-7731-E149-9065DB793C8E}"/>
              </a:ext>
            </a:extLst>
          </p:cNvPr>
          <p:cNvSpPr txBox="1"/>
          <p:nvPr/>
        </p:nvSpPr>
        <p:spPr>
          <a:xfrm>
            <a:off x="4232798" y="711530"/>
            <a:ext cx="52755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FEATURES  AVAILABLE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B808E-D832-DF1B-0D3B-E96A90D16E47}"/>
              </a:ext>
            </a:extLst>
          </p:cNvPr>
          <p:cNvSpPr txBox="1"/>
          <p:nvPr/>
        </p:nvSpPr>
        <p:spPr>
          <a:xfrm>
            <a:off x="2660997" y="1459844"/>
            <a:ext cx="8650754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 Bill Payments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Wallet Transactions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Card Management 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Financial Information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Stock Market Insights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Mutual funds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User Profile Management</a:t>
            </a:r>
          </a:p>
        </p:txBody>
      </p:sp>
      <p:pic>
        <p:nvPicPr>
          <p:cNvPr id="5" name="Picture 4" descr="A blue triangle with three stripes and a black background&#10;&#10;Description automatically generated">
            <a:extLst>
              <a:ext uri="{FF2B5EF4-FFF2-40B4-BE49-F238E27FC236}">
                <a16:creationId xmlns:a16="http://schemas.microsoft.com/office/drawing/2014/main" id="{F6811825-EE65-C028-A795-EC4068D6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648" y="-946"/>
            <a:ext cx="1714054" cy="124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9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4AB84-F692-2C3D-C4D4-E9BC87F0D021}"/>
              </a:ext>
            </a:extLst>
          </p:cNvPr>
          <p:cNvSpPr txBox="1"/>
          <p:nvPr/>
        </p:nvSpPr>
        <p:spPr>
          <a:xfrm>
            <a:off x="3971423" y="125626"/>
            <a:ext cx="66343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SOFTWARE REQUIREMETS</a:t>
            </a:r>
            <a:endParaRPr lang="en-US" sz="2800" b="1" err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1A719-280D-CD09-557D-79388F83FD9A}"/>
              </a:ext>
            </a:extLst>
          </p:cNvPr>
          <p:cNvSpPr txBox="1"/>
          <p:nvPr/>
        </p:nvSpPr>
        <p:spPr>
          <a:xfrm>
            <a:off x="1684070" y="636616"/>
            <a:ext cx="10156829" cy="6629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>
                <a:latin typeface="Times New Roman"/>
                <a:cs typeface="Times New Roman"/>
              </a:rPr>
              <a:t>Technology Stack</a:t>
            </a:r>
            <a:endParaRPr lang="en-US" sz="2400">
              <a:latin typeface="Times New Roman"/>
              <a:cs typeface="Times New Roman"/>
            </a:endParaRPr>
          </a:p>
          <a:p>
            <a:pPr algn="just"/>
            <a:endParaRPr lang="en-US" sz="2400" b="1">
              <a:latin typeface="Times New Roman"/>
              <a:cs typeface="Times New Roman"/>
            </a:endParaRPr>
          </a:p>
          <a:p>
            <a:pPr marL="285750" indent="-285750" algn="just">
              <a:buFont typeface="Wingdings"/>
              <a:buChar char="•"/>
            </a:pPr>
            <a:r>
              <a:rPr lang="en-US" sz="2400" b="1">
                <a:latin typeface="Times New Roman"/>
                <a:cs typeface="Times New Roman"/>
              </a:rPr>
              <a:t>Front End: React Java Script and Visual Studio </a:t>
            </a:r>
            <a:endParaRPr lang="en-US" sz="2400">
              <a:latin typeface="Times New Roman"/>
              <a:cs typeface="Times New Roman"/>
            </a:endParaRPr>
          </a:p>
          <a:p>
            <a:pPr algn="just"/>
            <a:r>
              <a:rPr lang="en-US" sz="2400">
                <a:latin typeface="Times New Roman"/>
                <a:cs typeface="Times New Roman"/>
              </a:rPr>
              <a:t>Utilizes React for building a responsive and dynamic user interface.</a:t>
            </a:r>
          </a:p>
          <a:p>
            <a:pPr algn="just"/>
            <a:endParaRPr lang="en-US" sz="2400">
              <a:latin typeface="Times New Roman"/>
              <a:cs typeface="Times New Roman"/>
            </a:endParaRPr>
          </a:p>
          <a:p>
            <a:pPr marL="285750" indent="-285750" algn="just">
              <a:buFont typeface="Wingdings"/>
              <a:buChar char="•"/>
            </a:pPr>
            <a:r>
              <a:rPr lang="en-US" sz="2400" b="1">
                <a:latin typeface="Times New Roman"/>
                <a:cs typeface="Times New Roman"/>
              </a:rPr>
              <a:t>Database: MySQL database </a:t>
            </a:r>
            <a:endParaRPr lang="en-US" sz="2400">
              <a:latin typeface="Times New Roman"/>
              <a:cs typeface="Times New Roman"/>
            </a:endParaRPr>
          </a:p>
          <a:p>
            <a:pPr algn="just"/>
            <a:r>
              <a:rPr lang="en-US" sz="2400">
                <a:latin typeface="Times New Roman"/>
                <a:cs typeface="Times New Roman"/>
              </a:rPr>
              <a:t>MySQL is employed as the backend database to store user information and transaction data securely.</a:t>
            </a:r>
          </a:p>
          <a:p>
            <a:pPr algn="just"/>
            <a:endParaRPr lang="en-US" sz="2400">
              <a:latin typeface="Times New Roman"/>
              <a:cs typeface="Times New Roman"/>
            </a:endParaRPr>
          </a:p>
          <a:p>
            <a:pPr marL="285750" indent="-285750" algn="just">
              <a:buFont typeface="Wingdings"/>
              <a:buChar char="•"/>
            </a:pPr>
            <a:r>
              <a:rPr lang="en-US" sz="2400" b="1">
                <a:latin typeface="Times New Roman"/>
                <a:cs typeface="Times New Roman"/>
              </a:rPr>
              <a:t>Programming: Spring Boot with Layered Architecture</a:t>
            </a:r>
            <a:endParaRPr lang="en-US" sz="2400">
              <a:latin typeface="Times New Roman"/>
              <a:cs typeface="Times New Roman"/>
            </a:endParaRPr>
          </a:p>
          <a:p>
            <a:pPr algn="just"/>
            <a:r>
              <a:rPr lang="en-US" sz="2400">
                <a:latin typeface="Times New Roman"/>
                <a:cs typeface="Times New Roman"/>
              </a:rPr>
              <a:t>  The backend is developed using Spring Boot, following a layered architecture to ensure modularity and maintainability.</a:t>
            </a:r>
          </a:p>
          <a:p>
            <a:pPr marL="285750" indent="-285750" algn="just">
              <a:buFont typeface="Wingdings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pPr marL="285750" indent="-285750" algn="just">
              <a:buFont typeface="Wingdings"/>
              <a:buChar char="•"/>
            </a:pPr>
            <a:r>
              <a:rPr lang="en-US" sz="2400" b="1">
                <a:latin typeface="Times New Roman"/>
                <a:cs typeface="Times New Roman"/>
              </a:rPr>
              <a:t>IDE Used: Eclipse/STS</a:t>
            </a:r>
            <a:endParaRPr lang="en-US" sz="2400">
              <a:latin typeface="Times New Roman"/>
              <a:cs typeface="Times New Roman"/>
            </a:endParaRPr>
          </a:p>
          <a:p>
            <a:pPr algn="just"/>
            <a:r>
              <a:rPr lang="en-US" sz="2400">
                <a:latin typeface="Times New Roman"/>
                <a:cs typeface="Times New Roman"/>
              </a:rPr>
              <a:t>  Developed using Eclipse or Spring Tool Suite (STS) for efficient coding  and project management.</a:t>
            </a:r>
          </a:p>
          <a:p>
            <a:endParaRPr lang="en-US" sz="1400">
              <a:latin typeface="Times New Roman"/>
              <a:cs typeface="Times New Roman"/>
            </a:endParaRPr>
          </a:p>
          <a:p>
            <a:endParaRPr lang="en-US" sz="2400">
              <a:latin typeface="Times New Roman"/>
              <a:cs typeface="Times New Roman"/>
            </a:endParaRPr>
          </a:p>
        </p:txBody>
      </p:sp>
      <p:pic>
        <p:nvPicPr>
          <p:cNvPr id="9" name="Picture 8" descr="A blue triangle with three stripes and a black background&#10;&#10;Description automatically generated">
            <a:extLst>
              <a:ext uri="{FF2B5EF4-FFF2-40B4-BE49-F238E27FC236}">
                <a16:creationId xmlns:a16="http://schemas.microsoft.com/office/drawing/2014/main" id="{360BF6D6-7159-5B76-60F6-96FC5653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133" y="-84410"/>
            <a:ext cx="1714054" cy="124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8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triangle with three stripes and a black background&#10;&#10;Description automatically generated">
            <a:extLst>
              <a:ext uri="{FF2B5EF4-FFF2-40B4-BE49-F238E27FC236}">
                <a16:creationId xmlns:a16="http://schemas.microsoft.com/office/drawing/2014/main" id="{04DD590F-A76A-16C6-CA47-84D69C55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133" y="-84410"/>
            <a:ext cx="1714054" cy="1240047"/>
          </a:xfrm>
          <a:prstGeom prst="rect">
            <a:avLst/>
          </a:prstGeom>
        </p:spPr>
      </p:pic>
      <p:pic>
        <p:nvPicPr>
          <p:cNvPr id="4" name="Picture 3" descr="A diagram of a service library&#10;&#10;Description automatically generated">
            <a:extLst>
              <a:ext uri="{FF2B5EF4-FFF2-40B4-BE49-F238E27FC236}">
                <a16:creationId xmlns:a16="http://schemas.microsoft.com/office/drawing/2014/main" id="{5EFCA6F7-2A57-92CC-EE8C-C2569286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343" y="939721"/>
            <a:ext cx="10013646" cy="6035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5128BF-7FF5-FDC2-0A7B-8879FFDF0B3E}"/>
              </a:ext>
            </a:extLst>
          </p:cNvPr>
          <p:cNvSpPr txBox="1"/>
          <p:nvPr/>
        </p:nvSpPr>
        <p:spPr>
          <a:xfrm>
            <a:off x="4929038" y="297918"/>
            <a:ext cx="59692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222058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DBAE2F-C437-6123-7DFD-A6CC20E20E67}"/>
              </a:ext>
            </a:extLst>
          </p:cNvPr>
          <p:cNvSpPr txBox="1"/>
          <p:nvPr/>
        </p:nvSpPr>
        <p:spPr>
          <a:xfrm>
            <a:off x="1428675" y="1547300"/>
            <a:ext cx="31443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ER DIAGRAM</a:t>
            </a:r>
            <a:endParaRPr lang="en-US"/>
          </a:p>
        </p:txBody>
      </p:sp>
      <p:pic>
        <p:nvPicPr>
          <p:cNvPr id="7" name="Picture 6" descr="A blue triangle with three stripes and a black background&#10;&#10;Description automatically generated">
            <a:extLst>
              <a:ext uri="{FF2B5EF4-FFF2-40B4-BE49-F238E27FC236}">
                <a16:creationId xmlns:a16="http://schemas.microsoft.com/office/drawing/2014/main" id="{C00E98A4-742F-D67E-123B-53D518D3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133" y="-84410"/>
            <a:ext cx="1714054" cy="12400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C7F280-04BD-668F-D87B-636DB9959B21}"/>
              </a:ext>
            </a:extLst>
          </p:cNvPr>
          <p:cNvSpPr txBox="1"/>
          <p:nvPr/>
        </p:nvSpPr>
        <p:spPr>
          <a:xfrm>
            <a:off x="4637376" y="534434"/>
            <a:ext cx="36487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/>
                <a:cs typeface="Times New Roman"/>
              </a:rPr>
              <a:t>METHODOLOGY</a:t>
            </a:r>
          </a:p>
        </p:txBody>
      </p:sp>
      <p:pic>
        <p:nvPicPr>
          <p:cNvPr id="3" name="Picture 2" descr="A diagram of a account&#10;&#10;Description automatically generated">
            <a:extLst>
              <a:ext uri="{FF2B5EF4-FFF2-40B4-BE49-F238E27FC236}">
                <a16:creationId xmlns:a16="http://schemas.microsoft.com/office/drawing/2014/main" id="{51E5CA59-0A24-E30B-6977-68A7F06D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81" y="2116163"/>
            <a:ext cx="10211126" cy="397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70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10.xml><?xml version="1.0" encoding="utf-8"?>
<a:theme xmlns:a="http://schemas.openxmlformats.org/drawingml/2006/main" name="4_Office Theme">
  <a:themeElements>
    <a:clrScheme name="Blue Scal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17649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FFFFFF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Microsoft Theme">
  <a:themeElements>
    <a:clrScheme name="Infinite Color Pallette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1F50"/>
      </a:accent3>
      <a:accent4>
        <a:srgbClr val="0078D3"/>
      </a:accent4>
      <a:accent5>
        <a:srgbClr val="50E6FF"/>
      </a:accent5>
      <a:accent6>
        <a:srgbClr val="01BCF2"/>
      </a:accent6>
      <a:hlink>
        <a:srgbClr val="0078D4"/>
      </a:hlink>
      <a:folHlink>
        <a:srgbClr val="0078D4"/>
      </a:folHlink>
    </a:clrScheme>
    <a:fontScheme name="Infinite Work Sans">
      <a:majorFont>
        <a:latin typeface="Work Sans"/>
        <a:ea typeface=""/>
        <a:cs typeface=""/>
      </a:majorFont>
      <a:minorFont>
        <a:latin typeface="Work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Theme" id="{E466F982-C29A-634F-BA66-CDFB00FA83C7}" vid="{858F1E0D-364F-074C-A399-6DEAA3648BB0}"/>
    </a:ext>
  </a:extLst>
</a:theme>
</file>

<file path=ppt/theme/theme3.xml><?xml version="1.0" encoding="utf-8"?>
<a:theme xmlns:a="http://schemas.openxmlformats.org/drawingml/2006/main" name="7_Office Theme">
  <a:themeElements>
    <a:clrScheme name="Blue Scal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17649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FFFFFF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Microsoft Theme">
  <a:themeElements>
    <a:clrScheme name="Infinite Color Pallette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1F50"/>
      </a:accent3>
      <a:accent4>
        <a:srgbClr val="0078D3"/>
      </a:accent4>
      <a:accent5>
        <a:srgbClr val="50E6FF"/>
      </a:accent5>
      <a:accent6>
        <a:srgbClr val="01BCF2"/>
      </a:accent6>
      <a:hlink>
        <a:srgbClr val="0078D4"/>
      </a:hlink>
      <a:folHlink>
        <a:srgbClr val="0078D4"/>
      </a:folHlink>
    </a:clrScheme>
    <a:fontScheme name="Infinite Work Sans">
      <a:majorFont>
        <a:latin typeface="Work Sans"/>
        <a:ea typeface=""/>
        <a:cs typeface=""/>
      </a:majorFont>
      <a:minorFont>
        <a:latin typeface="Work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Theme" id="{E466F982-C29A-634F-BA66-CDFB00FA83C7}" vid="{858F1E0D-364F-074C-A399-6DEAA3648BB0}"/>
    </a:ext>
  </a:extLst>
</a:theme>
</file>

<file path=ppt/theme/theme5.xml><?xml version="1.0" encoding="utf-8"?>
<a:theme xmlns:a="http://schemas.openxmlformats.org/drawingml/2006/main" name="2_Office Theme">
  <a:themeElements>
    <a:clrScheme name="Blue Scal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17649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FFFFFF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9_Office Theme">
  <a:themeElements>
    <a:clrScheme name="Blue Scal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17649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FFFFFF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8_Office Theme">
  <a:themeElements>
    <a:clrScheme name="Blue Scal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17649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FFFFFF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inite Overview - APR 2019" id="{BD312ADB-5937-41ED-AB2B-A4A66ECAE2BC}" vid="{68CC459F-BD5F-46AC-8775-0D95CA5BD642}"/>
    </a:ext>
  </a:extLst>
</a:theme>
</file>

<file path=ppt/theme/theme8.xml><?xml version="1.0" encoding="utf-8"?>
<a:theme xmlns:a="http://schemas.openxmlformats.org/drawingml/2006/main" name="5_Office Theme">
  <a:themeElements>
    <a:clrScheme name="Blue Scal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17649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FFFFFF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Office Theme">
  <a:themeElements>
    <a:clrScheme name="Blue Scal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17649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FFFFFF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7A676282E55A40B33D99BFC19622E3" ma:contentTypeVersion="13" ma:contentTypeDescription="Create a new document." ma:contentTypeScope="" ma:versionID="38895866e9de620cbea461e7424967d7">
  <xsd:schema xmlns:xsd="http://www.w3.org/2001/XMLSchema" xmlns:xs="http://www.w3.org/2001/XMLSchema" xmlns:p="http://schemas.microsoft.com/office/2006/metadata/properties" xmlns:ns3="6d62195f-e57f-4169-aa51-e770d968e008" xmlns:ns4="e807e830-3935-4071-91e8-b46441a19571" targetNamespace="http://schemas.microsoft.com/office/2006/metadata/properties" ma:root="true" ma:fieldsID="bf98b9fa6007c05270e4b16df3d7dda2" ns3:_="" ns4:_="">
    <xsd:import namespace="6d62195f-e57f-4169-aa51-e770d968e008"/>
    <xsd:import namespace="e807e830-3935-4071-91e8-b46441a1957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62195f-e57f-4169-aa51-e770d968e008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7e830-3935-4071-91e8-b46441a1957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d62195f-e57f-4169-aa51-e770d968e00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260063-C962-432F-B522-8360E37D8812}">
  <ds:schemaRefs>
    <ds:schemaRef ds:uri="6d62195f-e57f-4169-aa51-e770d968e008"/>
    <ds:schemaRef ds:uri="e807e830-3935-4071-91e8-b46441a195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3AD393B-F56C-488C-B3BD-77B9962D9F6F}">
  <ds:schemaRefs>
    <ds:schemaRef ds:uri="6d62195f-e57f-4169-aa51-e770d968e008"/>
    <ds:schemaRef ds:uri="e807e830-3935-4071-91e8-b46441a1957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CDE9EE-D92F-4863-8BEC-812B502204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Parallax</vt:lpstr>
      <vt:lpstr>3_Microsoft Theme</vt:lpstr>
      <vt:lpstr>7_Office Theme</vt:lpstr>
      <vt:lpstr>2_Microsoft Theme</vt:lpstr>
      <vt:lpstr>2_Office Theme</vt:lpstr>
      <vt:lpstr>9_Office Theme</vt:lpstr>
      <vt:lpstr>8_Office Theme</vt:lpstr>
      <vt:lpstr>5_Office Theme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Gupta</dc:creator>
  <cp:revision>2</cp:revision>
  <dcterms:created xsi:type="dcterms:W3CDTF">2020-03-20T11:15:44Z</dcterms:created>
  <dcterms:modified xsi:type="dcterms:W3CDTF">2023-11-24T05:51:21Z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0x010100F97A676282E55A40B33D99BFC19622E3</vt:lpwstr>
  </property>
  <property fmtid="{D5CDD505-2E9C-101B-9397-08002B2CF9AE}" pid="3" name="MediaServiceImageTags">
    <vt:lpwstr/>
  </property>
</Properties>
</file>