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67" r:id="rId5"/>
    <p:sldId id="270" r:id="rId6"/>
    <p:sldId id="272" r:id="rId7"/>
    <p:sldId id="274" r:id="rId8"/>
    <p:sldId id="257" r:id="rId9"/>
    <p:sldId id="258" r:id="rId10"/>
    <p:sldId id="259" r:id="rId11"/>
    <p:sldId id="275" r:id="rId12"/>
    <p:sldId id="276" r:id="rId13"/>
    <p:sldId id="277" r:id="rId14"/>
    <p:sldId id="279" r:id="rId15"/>
    <p:sldId id="280" r:id="rId16"/>
    <p:sldId id="281" r:id="rId17"/>
    <p:sldId id="263" r:id="rId18"/>
    <p:sldId id="283" r:id="rId19"/>
    <p:sldId id="285" r:id="rId20"/>
    <p:sldId id="288" r:id="rId21"/>
    <p:sldId id="286"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EE5A6-B985-4487-8437-8ADD8075E2C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7DCC2132-4614-47E2-8C72-9B56A9C22C78}">
      <dgm:prSet phldrT="[Text]"/>
      <dgm:spPr>
        <a:solidFill>
          <a:schemeClr val="tx1">
            <a:lumMod val="85000"/>
            <a:lumOff val="15000"/>
          </a:schemeClr>
        </a:solidFill>
      </dgm:spPr>
      <dgm:t>
        <a:bodyPr/>
        <a:lstStyle/>
        <a:p>
          <a:r>
            <a:rPr lang="en-US" dirty="0" smtClean="0">
              <a:solidFill>
                <a:schemeClr val="bg1"/>
              </a:solidFill>
              <a:latin typeface="Adobe Fan Heiti Std B" panose="020B0700000000000000" pitchFamily="34" charset="-128"/>
              <a:ea typeface="Adobe Fan Heiti Std B" panose="020B0700000000000000" pitchFamily="34" charset="-128"/>
            </a:rPr>
            <a:t>Modules</a:t>
          </a:r>
          <a:endParaRPr lang="en-US" dirty="0">
            <a:solidFill>
              <a:schemeClr val="bg1"/>
            </a:solidFill>
            <a:latin typeface="Adobe Fan Heiti Std B" panose="020B0700000000000000" pitchFamily="34" charset="-128"/>
            <a:ea typeface="Adobe Fan Heiti Std B" panose="020B0700000000000000" pitchFamily="34" charset="-128"/>
          </a:endParaRPr>
        </a:p>
      </dgm:t>
    </dgm:pt>
    <dgm:pt modelId="{F966353D-B961-4A12-93D6-C324441DAE09}" type="parTrans" cxnId="{A293F26D-C4C4-4F5E-ABEA-430EF3BBD72F}">
      <dgm:prSet/>
      <dgm:spPr/>
      <dgm:t>
        <a:bodyPr/>
        <a:lstStyle/>
        <a:p>
          <a:endParaRPr lang="en-US"/>
        </a:p>
      </dgm:t>
    </dgm:pt>
    <dgm:pt modelId="{F30D4D99-913C-4E3E-AD11-98357E7366AA}" type="sibTrans" cxnId="{A293F26D-C4C4-4F5E-ABEA-430EF3BBD72F}">
      <dgm:prSet/>
      <dgm:spPr/>
      <dgm:t>
        <a:bodyPr/>
        <a:lstStyle/>
        <a:p>
          <a:endParaRPr lang="en-US"/>
        </a:p>
      </dgm:t>
    </dgm:pt>
    <dgm:pt modelId="{2E618826-33E3-4E14-A4DF-229D5A55A938}">
      <dgm:prSet phldrT="[Text]"/>
      <dgm:spPr>
        <a:solidFill>
          <a:schemeClr val="accent3">
            <a:lumMod val="75000"/>
          </a:schemeClr>
        </a:solidFill>
      </dgm:spPr>
      <dgm:t>
        <a:bodyPr/>
        <a:lstStyle/>
        <a:p>
          <a:r>
            <a:rPr lang="en-US" dirty="0" smtClean="0">
              <a:solidFill>
                <a:schemeClr val="accent2">
                  <a:lumMod val="60000"/>
                  <a:lumOff val="40000"/>
                </a:schemeClr>
              </a:solidFill>
            </a:rPr>
            <a:t>Drone Simulation</a:t>
          </a:r>
          <a:endParaRPr lang="en-US" dirty="0">
            <a:solidFill>
              <a:schemeClr val="accent2">
                <a:lumMod val="60000"/>
                <a:lumOff val="40000"/>
              </a:schemeClr>
            </a:solidFill>
            <a:latin typeface="Consolas" panose="020B0609020204030204" pitchFamily="49" charset="0"/>
          </a:endParaRPr>
        </a:p>
      </dgm:t>
    </dgm:pt>
    <dgm:pt modelId="{5289C245-8680-4918-A39E-316A22D83744}" type="parTrans" cxnId="{92336997-3033-4C56-9887-22F8760FD513}">
      <dgm:prSet/>
      <dgm:spPr/>
      <dgm:t>
        <a:bodyPr/>
        <a:lstStyle/>
        <a:p>
          <a:endParaRPr lang="en-US"/>
        </a:p>
      </dgm:t>
    </dgm:pt>
    <dgm:pt modelId="{9658EDA2-032A-4A55-AE1E-70736BF4714F}" type="sibTrans" cxnId="{92336997-3033-4C56-9887-22F8760FD513}">
      <dgm:prSet/>
      <dgm:spPr/>
      <dgm:t>
        <a:bodyPr/>
        <a:lstStyle/>
        <a:p>
          <a:endParaRPr lang="en-US"/>
        </a:p>
      </dgm:t>
    </dgm:pt>
    <dgm:pt modelId="{DDE2F832-2921-4106-8AD7-D607D3517FEF}">
      <dgm:prSet phldrT="[Text]"/>
      <dgm:spPr>
        <a:solidFill>
          <a:srgbClr val="00B050"/>
        </a:solidFill>
      </dgm:spPr>
      <dgm:t>
        <a:bodyPr/>
        <a:lstStyle/>
        <a:p>
          <a:r>
            <a:rPr lang="en-US" b="1" dirty="0" smtClean="0">
              <a:solidFill>
                <a:schemeClr val="tx1"/>
              </a:solidFill>
            </a:rPr>
            <a:t>N.E.A.T. module</a:t>
          </a:r>
          <a:endParaRPr lang="en-US" b="1" dirty="0">
            <a:solidFill>
              <a:schemeClr val="tx1"/>
            </a:solidFill>
          </a:endParaRPr>
        </a:p>
      </dgm:t>
    </dgm:pt>
    <dgm:pt modelId="{4B3489C2-B991-4C2F-995B-43A15CF4FE98}" type="parTrans" cxnId="{3FE9F925-C006-41D1-9B38-77CAD8D7927C}">
      <dgm:prSet/>
      <dgm:spPr/>
      <dgm:t>
        <a:bodyPr/>
        <a:lstStyle/>
        <a:p>
          <a:endParaRPr lang="en-US"/>
        </a:p>
      </dgm:t>
    </dgm:pt>
    <dgm:pt modelId="{A33CCCF2-5313-4929-8266-57CF2CAA0138}" type="sibTrans" cxnId="{3FE9F925-C006-41D1-9B38-77CAD8D7927C}">
      <dgm:prSet/>
      <dgm:spPr/>
      <dgm:t>
        <a:bodyPr/>
        <a:lstStyle/>
        <a:p>
          <a:endParaRPr lang="en-US"/>
        </a:p>
      </dgm:t>
    </dgm:pt>
    <dgm:pt modelId="{BF52EAB3-8A01-4BCA-90BC-7ADF47CA3BAA}">
      <dgm:prSet phldrT="[Text]"/>
      <dgm:spPr>
        <a:solidFill>
          <a:schemeClr val="accent5">
            <a:lumMod val="50000"/>
          </a:schemeClr>
        </a:solidFill>
      </dgm:spPr>
      <dgm:t>
        <a:bodyPr/>
        <a:lstStyle/>
        <a:p>
          <a:r>
            <a:rPr lang="en-US" dirty="0" smtClean="0"/>
            <a:t>Data Flow</a:t>
          </a:r>
          <a:endParaRPr lang="en-US" dirty="0"/>
        </a:p>
      </dgm:t>
    </dgm:pt>
    <dgm:pt modelId="{CC0F25E0-18D3-4059-A9FE-9CABC24003AB}" type="parTrans" cxnId="{30A81C27-38DA-44E3-8002-DCCCCC97C925}">
      <dgm:prSet/>
      <dgm:spPr/>
      <dgm:t>
        <a:bodyPr/>
        <a:lstStyle/>
        <a:p>
          <a:endParaRPr lang="en-US"/>
        </a:p>
      </dgm:t>
    </dgm:pt>
    <dgm:pt modelId="{31547E4C-18F1-4D16-9F99-68B628E1D4E5}" type="sibTrans" cxnId="{30A81C27-38DA-44E3-8002-DCCCCC97C925}">
      <dgm:prSet/>
      <dgm:spPr/>
      <dgm:t>
        <a:bodyPr/>
        <a:lstStyle/>
        <a:p>
          <a:endParaRPr lang="en-US"/>
        </a:p>
      </dgm:t>
    </dgm:pt>
    <dgm:pt modelId="{EEC9DBD6-D73C-44A3-A992-104C1B2865B4}" type="pres">
      <dgm:prSet presAssocID="{5B8EE5A6-B985-4487-8437-8ADD8075E2C5}" presName="Name0" presStyleCnt="0">
        <dgm:presLayoutVars>
          <dgm:chPref val="1"/>
          <dgm:dir/>
          <dgm:animOne val="branch"/>
          <dgm:animLvl val="lvl"/>
          <dgm:resizeHandles val="exact"/>
        </dgm:presLayoutVars>
      </dgm:prSet>
      <dgm:spPr/>
      <dgm:t>
        <a:bodyPr/>
        <a:lstStyle/>
        <a:p>
          <a:endParaRPr lang="en-US"/>
        </a:p>
      </dgm:t>
    </dgm:pt>
    <dgm:pt modelId="{841EADED-5319-4D78-B876-0F7AA9B6B489}" type="pres">
      <dgm:prSet presAssocID="{7DCC2132-4614-47E2-8C72-9B56A9C22C78}" presName="root1" presStyleCnt="0"/>
      <dgm:spPr/>
    </dgm:pt>
    <dgm:pt modelId="{BF334C67-B08F-4AFF-AEA9-27CE97F83E21}" type="pres">
      <dgm:prSet presAssocID="{7DCC2132-4614-47E2-8C72-9B56A9C22C78}" presName="LevelOneTextNode" presStyleLbl="node0" presStyleIdx="0" presStyleCnt="1">
        <dgm:presLayoutVars>
          <dgm:chPref val="3"/>
        </dgm:presLayoutVars>
      </dgm:prSet>
      <dgm:spPr/>
      <dgm:t>
        <a:bodyPr/>
        <a:lstStyle/>
        <a:p>
          <a:endParaRPr lang="en-US"/>
        </a:p>
      </dgm:t>
    </dgm:pt>
    <dgm:pt modelId="{DB30C420-4FEB-47CF-A01A-505A6A7689A9}" type="pres">
      <dgm:prSet presAssocID="{7DCC2132-4614-47E2-8C72-9B56A9C22C78}" presName="level2hierChild" presStyleCnt="0"/>
      <dgm:spPr/>
    </dgm:pt>
    <dgm:pt modelId="{B7359D51-5865-4F9B-A8C9-EA7F98CDE8FA}" type="pres">
      <dgm:prSet presAssocID="{5289C245-8680-4918-A39E-316A22D83744}" presName="conn2-1" presStyleLbl="parChTrans1D2" presStyleIdx="0" presStyleCnt="3"/>
      <dgm:spPr/>
      <dgm:t>
        <a:bodyPr/>
        <a:lstStyle/>
        <a:p>
          <a:endParaRPr lang="en-US"/>
        </a:p>
      </dgm:t>
    </dgm:pt>
    <dgm:pt modelId="{EF86B467-0E35-4E86-9129-ABBB085AEB9C}" type="pres">
      <dgm:prSet presAssocID="{5289C245-8680-4918-A39E-316A22D83744}" presName="connTx" presStyleLbl="parChTrans1D2" presStyleIdx="0" presStyleCnt="3"/>
      <dgm:spPr/>
      <dgm:t>
        <a:bodyPr/>
        <a:lstStyle/>
        <a:p>
          <a:endParaRPr lang="en-US"/>
        </a:p>
      </dgm:t>
    </dgm:pt>
    <dgm:pt modelId="{8D39E6E9-71F5-43A7-A9D4-990A948E756D}" type="pres">
      <dgm:prSet presAssocID="{2E618826-33E3-4E14-A4DF-229D5A55A938}" presName="root2" presStyleCnt="0"/>
      <dgm:spPr/>
    </dgm:pt>
    <dgm:pt modelId="{BA6E5FF0-889D-45F6-88C1-13446A75004A}" type="pres">
      <dgm:prSet presAssocID="{2E618826-33E3-4E14-A4DF-229D5A55A938}" presName="LevelTwoTextNode" presStyleLbl="node2" presStyleIdx="0" presStyleCnt="3">
        <dgm:presLayoutVars>
          <dgm:chPref val="3"/>
        </dgm:presLayoutVars>
      </dgm:prSet>
      <dgm:spPr/>
      <dgm:t>
        <a:bodyPr/>
        <a:lstStyle/>
        <a:p>
          <a:endParaRPr lang="en-US"/>
        </a:p>
      </dgm:t>
    </dgm:pt>
    <dgm:pt modelId="{220978E5-8223-4AFB-9DBE-7DA0294D0B0C}" type="pres">
      <dgm:prSet presAssocID="{2E618826-33E3-4E14-A4DF-229D5A55A938}" presName="level3hierChild" presStyleCnt="0"/>
      <dgm:spPr/>
    </dgm:pt>
    <dgm:pt modelId="{27F5DED8-3171-4448-BE3C-02B209C061DE}" type="pres">
      <dgm:prSet presAssocID="{4B3489C2-B991-4C2F-995B-43A15CF4FE98}" presName="conn2-1" presStyleLbl="parChTrans1D2" presStyleIdx="1" presStyleCnt="3"/>
      <dgm:spPr/>
      <dgm:t>
        <a:bodyPr/>
        <a:lstStyle/>
        <a:p>
          <a:endParaRPr lang="en-US"/>
        </a:p>
      </dgm:t>
    </dgm:pt>
    <dgm:pt modelId="{E64E8D11-5785-43D8-9E02-FB6566E5C00B}" type="pres">
      <dgm:prSet presAssocID="{4B3489C2-B991-4C2F-995B-43A15CF4FE98}" presName="connTx" presStyleLbl="parChTrans1D2" presStyleIdx="1" presStyleCnt="3"/>
      <dgm:spPr/>
      <dgm:t>
        <a:bodyPr/>
        <a:lstStyle/>
        <a:p>
          <a:endParaRPr lang="en-US"/>
        </a:p>
      </dgm:t>
    </dgm:pt>
    <dgm:pt modelId="{6F28C907-153A-42C9-A54A-4B5CF2929724}" type="pres">
      <dgm:prSet presAssocID="{DDE2F832-2921-4106-8AD7-D607D3517FEF}" presName="root2" presStyleCnt="0"/>
      <dgm:spPr/>
    </dgm:pt>
    <dgm:pt modelId="{3BAD892C-E3BA-4B05-9DD0-24ECFF145AB1}" type="pres">
      <dgm:prSet presAssocID="{DDE2F832-2921-4106-8AD7-D607D3517FEF}" presName="LevelTwoTextNode" presStyleLbl="node2" presStyleIdx="1" presStyleCnt="3" custLinFactNeighborY="987">
        <dgm:presLayoutVars>
          <dgm:chPref val="3"/>
        </dgm:presLayoutVars>
      </dgm:prSet>
      <dgm:spPr/>
      <dgm:t>
        <a:bodyPr/>
        <a:lstStyle/>
        <a:p>
          <a:endParaRPr lang="en-US"/>
        </a:p>
      </dgm:t>
    </dgm:pt>
    <dgm:pt modelId="{A8345EA4-B5D9-4CA9-A879-12680C1AAA7D}" type="pres">
      <dgm:prSet presAssocID="{DDE2F832-2921-4106-8AD7-D607D3517FEF}" presName="level3hierChild" presStyleCnt="0"/>
      <dgm:spPr/>
    </dgm:pt>
    <dgm:pt modelId="{8A3B8FF5-E83F-49C3-B1B6-DEE6CC720099}" type="pres">
      <dgm:prSet presAssocID="{CC0F25E0-18D3-4059-A9FE-9CABC24003AB}" presName="conn2-1" presStyleLbl="parChTrans1D2" presStyleIdx="2" presStyleCnt="3"/>
      <dgm:spPr/>
    </dgm:pt>
    <dgm:pt modelId="{D466FB32-35F2-4FE8-BAFF-9A982DE85073}" type="pres">
      <dgm:prSet presAssocID="{CC0F25E0-18D3-4059-A9FE-9CABC24003AB}" presName="connTx" presStyleLbl="parChTrans1D2" presStyleIdx="2" presStyleCnt="3"/>
      <dgm:spPr/>
    </dgm:pt>
    <dgm:pt modelId="{A826E6E3-22C4-4346-A975-7DC0C776D964}" type="pres">
      <dgm:prSet presAssocID="{BF52EAB3-8A01-4BCA-90BC-7ADF47CA3BAA}" presName="root2" presStyleCnt="0"/>
      <dgm:spPr/>
    </dgm:pt>
    <dgm:pt modelId="{CDC76D74-4493-4E31-8556-52FC6E20B55E}" type="pres">
      <dgm:prSet presAssocID="{BF52EAB3-8A01-4BCA-90BC-7ADF47CA3BAA}" presName="LevelTwoTextNode" presStyleLbl="node2" presStyleIdx="2" presStyleCnt="3">
        <dgm:presLayoutVars>
          <dgm:chPref val="3"/>
        </dgm:presLayoutVars>
      </dgm:prSet>
      <dgm:spPr/>
      <dgm:t>
        <a:bodyPr/>
        <a:lstStyle/>
        <a:p>
          <a:endParaRPr lang="en-US"/>
        </a:p>
      </dgm:t>
    </dgm:pt>
    <dgm:pt modelId="{D7CAD228-3DFE-42A6-8980-07F0CB989CB7}" type="pres">
      <dgm:prSet presAssocID="{BF52EAB3-8A01-4BCA-90BC-7ADF47CA3BAA}" presName="level3hierChild" presStyleCnt="0"/>
      <dgm:spPr/>
    </dgm:pt>
  </dgm:ptLst>
  <dgm:cxnLst>
    <dgm:cxn modelId="{A71EC0DC-00F7-451E-B888-8AB80B80EC13}" type="presOf" srcId="{4B3489C2-B991-4C2F-995B-43A15CF4FE98}" destId="{27F5DED8-3171-4448-BE3C-02B209C061DE}" srcOrd="0" destOrd="0" presId="urn:microsoft.com/office/officeart/2008/layout/HorizontalMultiLevelHierarchy"/>
    <dgm:cxn modelId="{92336997-3033-4C56-9887-22F8760FD513}" srcId="{7DCC2132-4614-47E2-8C72-9B56A9C22C78}" destId="{2E618826-33E3-4E14-A4DF-229D5A55A938}" srcOrd="0" destOrd="0" parTransId="{5289C245-8680-4918-A39E-316A22D83744}" sibTransId="{9658EDA2-032A-4A55-AE1E-70736BF4714F}"/>
    <dgm:cxn modelId="{94589FF2-5F67-4506-93F8-AF5F83436C15}" type="presOf" srcId="{CC0F25E0-18D3-4059-A9FE-9CABC24003AB}" destId="{D466FB32-35F2-4FE8-BAFF-9A982DE85073}" srcOrd="1" destOrd="0" presId="urn:microsoft.com/office/officeart/2008/layout/HorizontalMultiLevelHierarchy"/>
    <dgm:cxn modelId="{0CE03310-5576-4F91-B331-87A6D8BBBD98}" type="presOf" srcId="{2E618826-33E3-4E14-A4DF-229D5A55A938}" destId="{BA6E5FF0-889D-45F6-88C1-13446A75004A}" srcOrd="0" destOrd="0" presId="urn:microsoft.com/office/officeart/2008/layout/HorizontalMultiLevelHierarchy"/>
    <dgm:cxn modelId="{5B8B4C58-49F1-4060-AB27-83B1D8DF7484}" type="presOf" srcId="{5B8EE5A6-B985-4487-8437-8ADD8075E2C5}" destId="{EEC9DBD6-D73C-44A3-A992-104C1B2865B4}" srcOrd="0" destOrd="0" presId="urn:microsoft.com/office/officeart/2008/layout/HorizontalMultiLevelHierarchy"/>
    <dgm:cxn modelId="{1D2EF8BD-7B55-4F95-9743-A181F495627A}" type="presOf" srcId="{5289C245-8680-4918-A39E-316A22D83744}" destId="{B7359D51-5865-4F9B-A8C9-EA7F98CDE8FA}" srcOrd="0" destOrd="0" presId="urn:microsoft.com/office/officeart/2008/layout/HorizontalMultiLevelHierarchy"/>
    <dgm:cxn modelId="{95D1B6C3-70A1-4FC3-90D6-5F1BA2CC7864}" type="presOf" srcId="{7DCC2132-4614-47E2-8C72-9B56A9C22C78}" destId="{BF334C67-B08F-4AFF-AEA9-27CE97F83E21}" srcOrd="0" destOrd="0" presId="urn:microsoft.com/office/officeart/2008/layout/HorizontalMultiLevelHierarchy"/>
    <dgm:cxn modelId="{04094A4C-8281-4A12-8FE7-6C4768A89F9B}" type="presOf" srcId="{CC0F25E0-18D3-4059-A9FE-9CABC24003AB}" destId="{8A3B8FF5-E83F-49C3-B1B6-DEE6CC720099}" srcOrd="0" destOrd="0" presId="urn:microsoft.com/office/officeart/2008/layout/HorizontalMultiLevelHierarchy"/>
    <dgm:cxn modelId="{40E039E9-84FF-436D-B2FC-C0C6856484DA}" type="presOf" srcId="{5289C245-8680-4918-A39E-316A22D83744}" destId="{EF86B467-0E35-4E86-9129-ABBB085AEB9C}" srcOrd="1" destOrd="0" presId="urn:microsoft.com/office/officeart/2008/layout/HorizontalMultiLevelHierarchy"/>
    <dgm:cxn modelId="{3FE9F925-C006-41D1-9B38-77CAD8D7927C}" srcId="{7DCC2132-4614-47E2-8C72-9B56A9C22C78}" destId="{DDE2F832-2921-4106-8AD7-D607D3517FEF}" srcOrd="1" destOrd="0" parTransId="{4B3489C2-B991-4C2F-995B-43A15CF4FE98}" sibTransId="{A33CCCF2-5313-4929-8266-57CF2CAA0138}"/>
    <dgm:cxn modelId="{A293F26D-C4C4-4F5E-ABEA-430EF3BBD72F}" srcId="{5B8EE5A6-B985-4487-8437-8ADD8075E2C5}" destId="{7DCC2132-4614-47E2-8C72-9B56A9C22C78}" srcOrd="0" destOrd="0" parTransId="{F966353D-B961-4A12-93D6-C324441DAE09}" sibTransId="{F30D4D99-913C-4E3E-AD11-98357E7366AA}"/>
    <dgm:cxn modelId="{3953DF2C-C3B7-47C1-9F5B-A7A21AC261C1}" type="presOf" srcId="{DDE2F832-2921-4106-8AD7-D607D3517FEF}" destId="{3BAD892C-E3BA-4B05-9DD0-24ECFF145AB1}" srcOrd="0" destOrd="0" presId="urn:microsoft.com/office/officeart/2008/layout/HorizontalMultiLevelHierarchy"/>
    <dgm:cxn modelId="{30A81C27-38DA-44E3-8002-DCCCCC97C925}" srcId="{7DCC2132-4614-47E2-8C72-9B56A9C22C78}" destId="{BF52EAB3-8A01-4BCA-90BC-7ADF47CA3BAA}" srcOrd="2" destOrd="0" parTransId="{CC0F25E0-18D3-4059-A9FE-9CABC24003AB}" sibTransId="{31547E4C-18F1-4D16-9F99-68B628E1D4E5}"/>
    <dgm:cxn modelId="{3F2CFA4E-0D7B-4193-B254-70679D8462ED}" type="presOf" srcId="{BF52EAB3-8A01-4BCA-90BC-7ADF47CA3BAA}" destId="{CDC76D74-4493-4E31-8556-52FC6E20B55E}" srcOrd="0" destOrd="0" presId="urn:microsoft.com/office/officeart/2008/layout/HorizontalMultiLevelHierarchy"/>
    <dgm:cxn modelId="{3CD930C1-DDD5-479F-925B-EA0ED7325539}" type="presOf" srcId="{4B3489C2-B991-4C2F-995B-43A15CF4FE98}" destId="{E64E8D11-5785-43D8-9E02-FB6566E5C00B}" srcOrd="1" destOrd="0" presId="urn:microsoft.com/office/officeart/2008/layout/HorizontalMultiLevelHierarchy"/>
    <dgm:cxn modelId="{A9BAA5B0-CD36-4D6F-8B86-9058A2438E3B}" type="presParOf" srcId="{EEC9DBD6-D73C-44A3-A992-104C1B2865B4}" destId="{841EADED-5319-4D78-B876-0F7AA9B6B489}" srcOrd="0" destOrd="0" presId="urn:microsoft.com/office/officeart/2008/layout/HorizontalMultiLevelHierarchy"/>
    <dgm:cxn modelId="{C33807B7-04F7-46BD-98D5-DF8EE6FCAADD}" type="presParOf" srcId="{841EADED-5319-4D78-B876-0F7AA9B6B489}" destId="{BF334C67-B08F-4AFF-AEA9-27CE97F83E21}" srcOrd="0" destOrd="0" presId="urn:microsoft.com/office/officeart/2008/layout/HorizontalMultiLevelHierarchy"/>
    <dgm:cxn modelId="{2A21FE8E-33D0-4357-B2F6-5984BF9C284E}" type="presParOf" srcId="{841EADED-5319-4D78-B876-0F7AA9B6B489}" destId="{DB30C420-4FEB-47CF-A01A-505A6A7689A9}" srcOrd="1" destOrd="0" presId="urn:microsoft.com/office/officeart/2008/layout/HorizontalMultiLevelHierarchy"/>
    <dgm:cxn modelId="{11A05B7F-BB69-4C78-9CBB-E7EB6CA668E9}" type="presParOf" srcId="{DB30C420-4FEB-47CF-A01A-505A6A7689A9}" destId="{B7359D51-5865-4F9B-A8C9-EA7F98CDE8FA}" srcOrd="0" destOrd="0" presId="urn:microsoft.com/office/officeart/2008/layout/HorizontalMultiLevelHierarchy"/>
    <dgm:cxn modelId="{5ED1573B-8579-49E0-BF68-37836EA80C24}" type="presParOf" srcId="{B7359D51-5865-4F9B-A8C9-EA7F98CDE8FA}" destId="{EF86B467-0E35-4E86-9129-ABBB085AEB9C}" srcOrd="0" destOrd="0" presId="urn:microsoft.com/office/officeart/2008/layout/HorizontalMultiLevelHierarchy"/>
    <dgm:cxn modelId="{40F8EAEB-7CCA-4AFD-9245-73129C959AA1}" type="presParOf" srcId="{DB30C420-4FEB-47CF-A01A-505A6A7689A9}" destId="{8D39E6E9-71F5-43A7-A9D4-990A948E756D}" srcOrd="1" destOrd="0" presId="urn:microsoft.com/office/officeart/2008/layout/HorizontalMultiLevelHierarchy"/>
    <dgm:cxn modelId="{4F56361D-7137-414B-A8B6-238CC52E8EEB}" type="presParOf" srcId="{8D39E6E9-71F5-43A7-A9D4-990A948E756D}" destId="{BA6E5FF0-889D-45F6-88C1-13446A75004A}" srcOrd="0" destOrd="0" presId="urn:microsoft.com/office/officeart/2008/layout/HorizontalMultiLevelHierarchy"/>
    <dgm:cxn modelId="{75A92E23-C199-4334-ADE8-745CD1CF58CC}" type="presParOf" srcId="{8D39E6E9-71F5-43A7-A9D4-990A948E756D}" destId="{220978E5-8223-4AFB-9DBE-7DA0294D0B0C}" srcOrd="1" destOrd="0" presId="urn:microsoft.com/office/officeart/2008/layout/HorizontalMultiLevelHierarchy"/>
    <dgm:cxn modelId="{73C6D410-49E6-4109-AFD0-AB9986EA5F07}" type="presParOf" srcId="{DB30C420-4FEB-47CF-A01A-505A6A7689A9}" destId="{27F5DED8-3171-4448-BE3C-02B209C061DE}" srcOrd="2" destOrd="0" presId="urn:microsoft.com/office/officeart/2008/layout/HorizontalMultiLevelHierarchy"/>
    <dgm:cxn modelId="{1F257A53-A0C2-4595-8CFB-177CF7B160C6}" type="presParOf" srcId="{27F5DED8-3171-4448-BE3C-02B209C061DE}" destId="{E64E8D11-5785-43D8-9E02-FB6566E5C00B}" srcOrd="0" destOrd="0" presId="urn:microsoft.com/office/officeart/2008/layout/HorizontalMultiLevelHierarchy"/>
    <dgm:cxn modelId="{CB7F7A6B-92C8-4F98-AB61-DE221922B7DC}" type="presParOf" srcId="{DB30C420-4FEB-47CF-A01A-505A6A7689A9}" destId="{6F28C907-153A-42C9-A54A-4B5CF2929724}" srcOrd="3" destOrd="0" presId="urn:microsoft.com/office/officeart/2008/layout/HorizontalMultiLevelHierarchy"/>
    <dgm:cxn modelId="{F73B9F2E-A0B8-478C-9DC6-A1F82D066A5D}" type="presParOf" srcId="{6F28C907-153A-42C9-A54A-4B5CF2929724}" destId="{3BAD892C-E3BA-4B05-9DD0-24ECFF145AB1}" srcOrd="0" destOrd="0" presId="urn:microsoft.com/office/officeart/2008/layout/HorizontalMultiLevelHierarchy"/>
    <dgm:cxn modelId="{8178F606-2F13-4D06-BDC3-0DE7F0FC3E35}" type="presParOf" srcId="{6F28C907-153A-42C9-A54A-4B5CF2929724}" destId="{A8345EA4-B5D9-4CA9-A879-12680C1AAA7D}" srcOrd="1" destOrd="0" presId="urn:microsoft.com/office/officeart/2008/layout/HorizontalMultiLevelHierarchy"/>
    <dgm:cxn modelId="{E680F574-9BCA-4825-BD2F-7D63CF3D5D9C}" type="presParOf" srcId="{DB30C420-4FEB-47CF-A01A-505A6A7689A9}" destId="{8A3B8FF5-E83F-49C3-B1B6-DEE6CC720099}" srcOrd="4" destOrd="0" presId="urn:microsoft.com/office/officeart/2008/layout/HorizontalMultiLevelHierarchy"/>
    <dgm:cxn modelId="{7D649802-AE4D-4011-B796-D65A6B3BA59B}" type="presParOf" srcId="{8A3B8FF5-E83F-49C3-B1B6-DEE6CC720099}" destId="{D466FB32-35F2-4FE8-BAFF-9A982DE85073}" srcOrd="0" destOrd="0" presId="urn:microsoft.com/office/officeart/2008/layout/HorizontalMultiLevelHierarchy"/>
    <dgm:cxn modelId="{8C3E1C94-AD88-4923-BA5C-7C415AD1D865}" type="presParOf" srcId="{DB30C420-4FEB-47CF-A01A-505A6A7689A9}" destId="{A826E6E3-22C4-4346-A975-7DC0C776D964}" srcOrd="5" destOrd="0" presId="urn:microsoft.com/office/officeart/2008/layout/HorizontalMultiLevelHierarchy"/>
    <dgm:cxn modelId="{A6FA06E8-D333-4BDB-A303-15464B79227F}" type="presParOf" srcId="{A826E6E3-22C4-4346-A975-7DC0C776D964}" destId="{CDC76D74-4493-4E31-8556-52FC6E20B55E}" srcOrd="0" destOrd="0" presId="urn:microsoft.com/office/officeart/2008/layout/HorizontalMultiLevelHierarchy"/>
    <dgm:cxn modelId="{75E14116-AE95-42D6-AE5B-F0B78E3A5A24}" type="presParOf" srcId="{A826E6E3-22C4-4346-A975-7DC0C776D964}" destId="{D7CAD228-3DFE-42A6-8980-07F0CB989CB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07115D-05EF-48BE-90FA-F7387A45E25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6A898881-DCFB-440B-B5C4-79787BB34AFE}">
      <dgm:prSet phldrT="[Text]"/>
      <dgm:spPr>
        <a:solidFill>
          <a:schemeClr val="tx1">
            <a:lumMod val="85000"/>
            <a:lumOff val="15000"/>
          </a:schemeClr>
        </a:solidFill>
      </dgm:spPr>
      <dgm:t>
        <a:bodyPr/>
        <a:lstStyle/>
        <a:p>
          <a:r>
            <a:rPr lang="en-US" dirty="0" smtClean="0">
              <a:latin typeface="Adobe Fan Heiti Std B" panose="020B0700000000000000" pitchFamily="34" charset="-128"/>
              <a:ea typeface="Adobe Fan Heiti Std B" panose="020B0700000000000000" pitchFamily="34" charset="-128"/>
            </a:rPr>
            <a:t>Algorithm</a:t>
          </a:r>
          <a:endParaRPr lang="en-US" dirty="0">
            <a:latin typeface="Adobe Fan Heiti Std B" panose="020B0700000000000000" pitchFamily="34" charset="-128"/>
            <a:ea typeface="Adobe Fan Heiti Std B" panose="020B0700000000000000" pitchFamily="34" charset="-128"/>
          </a:endParaRPr>
        </a:p>
      </dgm:t>
    </dgm:pt>
    <dgm:pt modelId="{52DF55A2-1F1D-4B8D-BB82-0B1035A6DBD5}" type="parTrans" cxnId="{470EABF2-B2DC-4D53-8300-FBE5DD46E180}">
      <dgm:prSet/>
      <dgm:spPr/>
      <dgm:t>
        <a:bodyPr/>
        <a:lstStyle/>
        <a:p>
          <a:endParaRPr lang="en-US"/>
        </a:p>
      </dgm:t>
    </dgm:pt>
    <dgm:pt modelId="{FC9A2939-C7E9-4A8D-B5D7-F9FA60439702}" type="sibTrans" cxnId="{470EABF2-B2DC-4D53-8300-FBE5DD46E180}">
      <dgm:prSet/>
      <dgm:spPr/>
      <dgm:t>
        <a:bodyPr/>
        <a:lstStyle/>
        <a:p>
          <a:endParaRPr lang="en-US"/>
        </a:p>
      </dgm:t>
    </dgm:pt>
    <dgm:pt modelId="{135D1CB4-70F5-4417-9F1C-4260E7E7F8B0}">
      <dgm:prSet phldrT="[Text]"/>
      <dgm:spPr>
        <a:solidFill>
          <a:schemeClr val="tx1"/>
        </a:solidFill>
      </dgm:spPr>
      <dgm:t>
        <a:bodyPr/>
        <a:lstStyle/>
        <a:p>
          <a:r>
            <a:rPr lang="en-US" dirty="0" smtClean="0">
              <a:solidFill>
                <a:srgbClr val="00B050"/>
              </a:solidFill>
              <a:latin typeface="Consolas" panose="020B0609020204030204" pitchFamily="49" charset="0"/>
            </a:rPr>
            <a:t>Genetic Algorithms</a:t>
          </a:r>
          <a:endParaRPr lang="en-US" dirty="0">
            <a:solidFill>
              <a:srgbClr val="00B050"/>
            </a:solidFill>
            <a:latin typeface="Consolas" panose="020B0609020204030204" pitchFamily="49" charset="0"/>
          </a:endParaRPr>
        </a:p>
      </dgm:t>
    </dgm:pt>
    <dgm:pt modelId="{DA17BF80-35BF-4199-BDD2-A1AD9FEA477E}" type="parTrans" cxnId="{C5ADD3E0-E0AB-4AAA-8E45-CAB567E3844B}">
      <dgm:prSet/>
      <dgm:spPr/>
      <dgm:t>
        <a:bodyPr/>
        <a:lstStyle/>
        <a:p>
          <a:endParaRPr lang="en-US"/>
        </a:p>
      </dgm:t>
    </dgm:pt>
    <dgm:pt modelId="{37EA63FA-3535-4882-91B2-9DF364D2261B}" type="sibTrans" cxnId="{C5ADD3E0-E0AB-4AAA-8E45-CAB567E3844B}">
      <dgm:prSet/>
      <dgm:spPr/>
      <dgm:t>
        <a:bodyPr/>
        <a:lstStyle/>
        <a:p>
          <a:endParaRPr lang="en-US"/>
        </a:p>
      </dgm:t>
    </dgm:pt>
    <dgm:pt modelId="{9B97023D-5854-42A1-897F-3B8FDFDAFFD2}">
      <dgm:prSet phldrT="[Text]"/>
      <dgm:spPr>
        <a:solidFill>
          <a:schemeClr val="accent6">
            <a:lumMod val="50000"/>
          </a:schemeClr>
        </a:solidFill>
      </dgm:spPr>
      <dgm:t>
        <a:bodyPr/>
        <a:lstStyle/>
        <a:p>
          <a:r>
            <a:rPr lang="en-US" dirty="0" smtClean="0">
              <a:latin typeface="Consolas" panose="020B0609020204030204" pitchFamily="49" charset="0"/>
            </a:rPr>
            <a:t>Neural Networks</a:t>
          </a:r>
          <a:endParaRPr lang="en-US" dirty="0">
            <a:latin typeface="Consolas" panose="020B0609020204030204" pitchFamily="49" charset="0"/>
          </a:endParaRPr>
        </a:p>
      </dgm:t>
    </dgm:pt>
    <dgm:pt modelId="{14639800-C9BB-42F1-9202-76C2770D213B}" type="parTrans" cxnId="{B60E05E9-AA33-4AF5-BD7D-C849F32A6DB7}">
      <dgm:prSet/>
      <dgm:spPr/>
      <dgm:t>
        <a:bodyPr/>
        <a:lstStyle/>
        <a:p>
          <a:endParaRPr lang="en-US"/>
        </a:p>
      </dgm:t>
    </dgm:pt>
    <dgm:pt modelId="{4A491A62-FC8B-47E5-AB00-E4751A6306D1}" type="sibTrans" cxnId="{B60E05E9-AA33-4AF5-BD7D-C849F32A6DB7}">
      <dgm:prSet/>
      <dgm:spPr/>
      <dgm:t>
        <a:bodyPr/>
        <a:lstStyle/>
        <a:p>
          <a:endParaRPr lang="en-US"/>
        </a:p>
      </dgm:t>
    </dgm:pt>
    <dgm:pt modelId="{15434301-3709-4BBC-9B83-190FD36176BC}">
      <dgm:prSet phldrT="[Text]"/>
      <dgm:spPr>
        <a:solidFill>
          <a:schemeClr val="tx1">
            <a:lumMod val="85000"/>
            <a:lumOff val="15000"/>
          </a:schemeClr>
        </a:solidFill>
      </dgm:spPr>
      <dgm:t>
        <a:bodyPr/>
        <a:lstStyle/>
        <a:p>
          <a:r>
            <a:rPr lang="en-US" dirty="0" err="1" smtClean="0">
              <a:latin typeface="Consolas" panose="020B0609020204030204" pitchFamily="49" charset="0"/>
            </a:rPr>
            <a:t>NeuroEvolution</a:t>
          </a:r>
          <a:endParaRPr lang="en-US" dirty="0">
            <a:latin typeface="Consolas" panose="020B0609020204030204" pitchFamily="49" charset="0"/>
          </a:endParaRPr>
        </a:p>
      </dgm:t>
    </dgm:pt>
    <dgm:pt modelId="{007532AB-E437-4B14-A628-EF779A94837D}" type="parTrans" cxnId="{080E99B8-6189-4702-A5BE-A3CAD7ACC90A}">
      <dgm:prSet/>
      <dgm:spPr/>
      <dgm:t>
        <a:bodyPr/>
        <a:lstStyle/>
        <a:p>
          <a:endParaRPr lang="en-US"/>
        </a:p>
      </dgm:t>
    </dgm:pt>
    <dgm:pt modelId="{158030D1-ADA4-4A59-8EBE-B30316DB32E2}" type="sibTrans" cxnId="{080E99B8-6189-4702-A5BE-A3CAD7ACC90A}">
      <dgm:prSet/>
      <dgm:spPr/>
      <dgm:t>
        <a:bodyPr/>
        <a:lstStyle/>
        <a:p>
          <a:endParaRPr lang="en-US"/>
        </a:p>
      </dgm:t>
    </dgm:pt>
    <dgm:pt modelId="{66061E32-BC59-4F34-B399-0B89FB680E5C}">
      <dgm:prSet/>
      <dgm:spPr>
        <a:solidFill>
          <a:schemeClr val="accent5">
            <a:lumMod val="50000"/>
          </a:schemeClr>
        </a:solidFill>
      </dgm:spPr>
      <dgm:t>
        <a:bodyPr/>
        <a:lstStyle/>
        <a:p>
          <a:r>
            <a:rPr lang="en-US" dirty="0" smtClean="0">
              <a:latin typeface="Consolas" panose="020B0609020204030204" pitchFamily="49" charset="0"/>
            </a:rPr>
            <a:t>N.E.A.T.</a:t>
          </a:r>
          <a:endParaRPr lang="en-US" dirty="0">
            <a:latin typeface="Consolas" panose="020B0609020204030204" pitchFamily="49" charset="0"/>
          </a:endParaRPr>
        </a:p>
      </dgm:t>
    </dgm:pt>
    <dgm:pt modelId="{72817382-2EA0-43ED-A0E7-85A6378B14A7}" type="parTrans" cxnId="{DC2F4556-8948-42C3-9E67-0556E420AD5C}">
      <dgm:prSet/>
      <dgm:spPr/>
      <dgm:t>
        <a:bodyPr/>
        <a:lstStyle/>
        <a:p>
          <a:endParaRPr lang="en-US"/>
        </a:p>
      </dgm:t>
    </dgm:pt>
    <dgm:pt modelId="{B035B020-5212-4F3D-A784-B271AAA36585}" type="sibTrans" cxnId="{DC2F4556-8948-42C3-9E67-0556E420AD5C}">
      <dgm:prSet/>
      <dgm:spPr/>
      <dgm:t>
        <a:bodyPr/>
        <a:lstStyle/>
        <a:p>
          <a:endParaRPr lang="en-US"/>
        </a:p>
      </dgm:t>
    </dgm:pt>
    <dgm:pt modelId="{7D53BA07-613E-4E37-81B2-C7928F90CA1F}" type="pres">
      <dgm:prSet presAssocID="{3B07115D-05EF-48BE-90FA-F7387A45E25F}" presName="Name0" presStyleCnt="0">
        <dgm:presLayoutVars>
          <dgm:chPref val="1"/>
          <dgm:dir/>
          <dgm:animOne val="branch"/>
          <dgm:animLvl val="lvl"/>
          <dgm:resizeHandles val="exact"/>
        </dgm:presLayoutVars>
      </dgm:prSet>
      <dgm:spPr/>
      <dgm:t>
        <a:bodyPr/>
        <a:lstStyle/>
        <a:p>
          <a:endParaRPr lang="en-US"/>
        </a:p>
      </dgm:t>
    </dgm:pt>
    <dgm:pt modelId="{DC82D62E-909B-45A3-8DDF-2FC7230A2ED6}" type="pres">
      <dgm:prSet presAssocID="{6A898881-DCFB-440B-B5C4-79787BB34AFE}" presName="root1" presStyleCnt="0"/>
      <dgm:spPr/>
    </dgm:pt>
    <dgm:pt modelId="{D6152165-2E71-4866-8C5A-DD1F2A767423}" type="pres">
      <dgm:prSet presAssocID="{6A898881-DCFB-440B-B5C4-79787BB34AFE}" presName="LevelOneTextNode" presStyleLbl="node0" presStyleIdx="0" presStyleCnt="1">
        <dgm:presLayoutVars>
          <dgm:chPref val="3"/>
        </dgm:presLayoutVars>
      </dgm:prSet>
      <dgm:spPr/>
      <dgm:t>
        <a:bodyPr/>
        <a:lstStyle/>
        <a:p>
          <a:endParaRPr lang="en-US"/>
        </a:p>
      </dgm:t>
    </dgm:pt>
    <dgm:pt modelId="{FC480582-9EE2-46EE-97B0-921A9CF36B1F}" type="pres">
      <dgm:prSet presAssocID="{6A898881-DCFB-440B-B5C4-79787BB34AFE}" presName="level2hierChild" presStyleCnt="0"/>
      <dgm:spPr/>
    </dgm:pt>
    <dgm:pt modelId="{4ABA08B4-2603-4CAF-936C-6A3A581E048B}" type="pres">
      <dgm:prSet presAssocID="{DA17BF80-35BF-4199-BDD2-A1AD9FEA477E}" presName="conn2-1" presStyleLbl="parChTrans1D2" presStyleIdx="0" presStyleCnt="4"/>
      <dgm:spPr/>
      <dgm:t>
        <a:bodyPr/>
        <a:lstStyle/>
        <a:p>
          <a:endParaRPr lang="en-US"/>
        </a:p>
      </dgm:t>
    </dgm:pt>
    <dgm:pt modelId="{FB8772CF-8859-40DD-89B9-F22FF72289D0}" type="pres">
      <dgm:prSet presAssocID="{DA17BF80-35BF-4199-BDD2-A1AD9FEA477E}" presName="connTx" presStyleLbl="parChTrans1D2" presStyleIdx="0" presStyleCnt="4"/>
      <dgm:spPr/>
      <dgm:t>
        <a:bodyPr/>
        <a:lstStyle/>
        <a:p>
          <a:endParaRPr lang="en-US"/>
        </a:p>
      </dgm:t>
    </dgm:pt>
    <dgm:pt modelId="{77260E99-6207-453C-8254-92097C0889C4}" type="pres">
      <dgm:prSet presAssocID="{135D1CB4-70F5-4417-9F1C-4260E7E7F8B0}" presName="root2" presStyleCnt="0"/>
      <dgm:spPr/>
    </dgm:pt>
    <dgm:pt modelId="{17A427CC-CC13-41F6-ABDF-EA82E5507072}" type="pres">
      <dgm:prSet presAssocID="{135D1CB4-70F5-4417-9F1C-4260E7E7F8B0}" presName="LevelTwoTextNode" presStyleLbl="node2" presStyleIdx="0" presStyleCnt="4" custLinFactNeighborX="-511" custLinFactNeighborY="-3352">
        <dgm:presLayoutVars>
          <dgm:chPref val="3"/>
        </dgm:presLayoutVars>
      </dgm:prSet>
      <dgm:spPr/>
      <dgm:t>
        <a:bodyPr/>
        <a:lstStyle/>
        <a:p>
          <a:endParaRPr lang="en-US"/>
        </a:p>
      </dgm:t>
    </dgm:pt>
    <dgm:pt modelId="{7B273043-998F-48EA-B870-064231813ADC}" type="pres">
      <dgm:prSet presAssocID="{135D1CB4-70F5-4417-9F1C-4260E7E7F8B0}" presName="level3hierChild" presStyleCnt="0"/>
      <dgm:spPr/>
    </dgm:pt>
    <dgm:pt modelId="{7A42A274-FDB1-41EC-A6A9-58243C6B3DD4}" type="pres">
      <dgm:prSet presAssocID="{14639800-C9BB-42F1-9202-76C2770D213B}" presName="conn2-1" presStyleLbl="parChTrans1D2" presStyleIdx="1" presStyleCnt="4"/>
      <dgm:spPr/>
      <dgm:t>
        <a:bodyPr/>
        <a:lstStyle/>
        <a:p>
          <a:endParaRPr lang="en-US"/>
        </a:p>
      </dgm:t>
    </dgm:pt>
    <dgm:pt modelId="{9B960760-C646-40D4-BDAA-39690C14E40B}" type="pres">
      <dgm:prSet presAssocID="{14639800-C9BB-42F1-9202-76C2770D213B}" presName="connTx" presStyleLbl="parChTrans1D2" presStyleIdx="1" presStyleCnt="4"/>
      <dgm:spPr/>
      <dgm:t>
        <a:bodyPr/>
        <a:lstStyle/>
        <a:p>
          <a:endParaRPr lang="en-US"/>
        </a:p>
      </dgm:t>
    </dgm:pt>
    <dgm:pt modelId="{645D03EC-D5FA-4B4A-8B75-103F47C9FFA4}" type="pres">
      <dgm:prSet presAssocID="{9B97023D-5854-42A1-897F-3B8FDFDAFFD2}" presName="root2" presStyleCnt="0"/>
      <dgm:spPr/>
    </dgm:pt>
    <dgm:pt modelId="{53E71BEB-8107-4978-84F9-FF6C53E09BDF}" type="pres">
      <dgm:prSet presAssocID="{9B97023D-5854-42A1-897F-3B8FDFDAFFD2}" presName="LevelTwoTextNode" presStyleLbl="node2" presStyleIdx="1" presStyleCnt="4" custLinFactNeighborX="-255" custLinFactNeighborY="-396">
        <dgm:presLayoutVars>
          <dgm:chPref val="3"/>
        </dgm:presLayoutVars>
      </dgm:prSet>
      <dgm:spPr/>
      <dgm:t>
        <a:bodyPr/>
        <a:lstStyle/>
        <a:p>
          <a:endParaRPr lang="en-US"/>
        </a:p>
      </dgm:t>
    </dgm:pt>
    <dgm:pt modelId="{790DD845-3C66-417A-8E0A-3EA71C555089}" type="pres">
      <dgm:prSet presAssocID="{9B97023D-5854-42A1-897F-3B8FDFDAFFD2}" presName="level3hierChild" presStyleCnt="0"/>
      <dgm:spPr/>
    </dgm:pt>
    <dgm:pt modelId="{AFECAA54-6CB6-4682-9D52-D2EC8A522348}" type="pres">
      <dgm:prSet presAssocID="{007532AB-E437-4B14-A628-EF779A94837D}" presName="conn2-1" presStyleLbl="parChTrans1D2" presStyleIdx="2" presStyleCnt="4"/>
      <dgm:spPr/>
      <dgm:t>
        <a:bodyPr/>
        <a:lstStyle/>
        <a:p>
          <a:endParaRPr lang="en-US"/>
        </a:p>
      </dgm:t>
    </dgm:pt>
    <dgm:pt modelId="{F814CA95-67DC-4B26-9BEC-84F76044A285}" type="pres">
      <dgm:prSet presAssocID="{007532AB-E437-4B14-A628-EF779A94837D}" presName="connTx" presStyleLbl="parChTrans1D2" presStyleIdx="2" presStyleCnt="4"/>
      <dgm:spPr/>
      <dgm:t>
        <a:bodyPr/>
        <a:lstStyle/>
        <a:p>
          <a:endParaRPr lang="en-US"/>
        </a:p>
      </dgm:t>
    </dgm:pt>
    <dgm:pt modelId="{C941053D-54DD-4718-9E13-C51EED459B90}" type="pres">
      <dgm:prSet presAssocID="{15434301-3709-4BBC-9B83-190FD36176BC}" presName="root2" presStyleCnt="0"/>
      <dgm:spPr/>
    </dgm:pt>
    <dgm:pt modelId="{D67677F1-4F1C-41D8-9286-DE97AA17DF10}" type="pres">
      <dgm:prSet presAssocID="{15434301-3709-4BBC-9B83-190FD36176BC}" presName="LevelTwoTextNode" presStyleLbl="node2" presStyleIdx="2" presStyleCnt="4" custScaleX="111892">
        <dgm:presLayoutVars>
          <dgm:chPref val="3"/>
        </dgm:presLayoutVars>
      </dgm:prSet>
      <dgm:spPr/>
      <dgm:t>
        <a:bodyPr/>
        <a:lstStyle/>
        <a:p>
          <a:endParaRPr lang="en-US"/>
        </a:p>
      </dgm:t>
    </dgm:pt>
    <dgm:pt modelId="{6C65F3F8-9196-4609-963D-6BF5B7171105}" type="pres">
      <dgm:prSet presAssocID="{15434301-3709-4BBC-9B83-190FD36176BC}" presName="level3hierChild" presStyleCnt="0"/>
      <dgm:spPr/>
    </dgm:pt>
    <dgm:pt modelId="{C89D1320-F36A-4FBD-9F62-0407518904E1}" type="pres">
      <dgm:prSet presAssocID="{72817382-2EA0-43ED-A0E7-85A6378B14A7}" presName="conn2-1" presStyleLbl="parChTrans1D2" presStyleIdx="3" presStyleCnt="4"/>
      <dgm:spPr/>
      <dgm:t>
        <a:bodyPr/>
        <a:lstStyle/>
        <a:p>
          <a:endParaRPr lang="en-US"/>
        </a:p>
      </dgm:t>
    </dgm:pt>
    <dgm:pt modelId="{408359F1-3A04-4849-B581-BE8577DDA62F}" type="pres">
      <dgm:prSet presAssocID="{72817382-2EA0-43ED-A0E7-85A6378B14A7}" presName="connTx" presStyleLbl="parChTrans1D2" presStyleIdx="3" presStyleCnt="4"/>
      <dgm:spPr/>
      <dgm:t>
        <a:bodyPr/>
        <a:lstStyle/>
        <a:p>
          <a:endParaRPr lang="en-US"/>
        </a:p>
      </dgm:t>
    </dgm:pt>
    <dgm:pt modelId="{A92DFCE2-0BB1-4E02-BC84-6455A25300F4}" type="pres">
      <dgm:prSet presAssocID="{66061E32-BC59-4F34-B399-0B89FB680E5C}" presName="root2" presStyleCnt="0"/>
      <dgm:spPr/>
    </dgm:pt>
    <dgm:pt modelId="{F7D52A43-0393-410C-88AD-DE5A5D72A538}" type="pres">
      <dgm:prSet presAssocID="{66061E32-BC59-4F34-B399-0B89FB680E5C}" presName="LevelTwoTextNode" presStyleLbl="node2" presStyleIdx="3" presStyleCnt="4">
        <dgm:presLayoutVars>
          <dgm:chPref val="3"/>
        </dgm:presLayoutVars>
      </dgm:prSet>
      <dgm:spPr/>
      <dgm:t>
        <a:bodyPr/>
        <a:lstStyle/>
        <a:p>
          <a:endParaRPr lang="en-US"/>
        </a:p>
      </dgm:t>
    </dgm:pt>
    <dgm:pt modelId="{F8FC5B7D-1DF1-4896-B4B6-01FECF089497}" type="pres">
      <dgm:prSet presAssocID="{66061E32-BC59-4F34-B399-0B89FB680E5C}" presName="level3hierChild" presStyleCnt="0"/>
      <dgm:spPr/>
    </dgm:pt>
  </dgm:ptLst>
  <dgm:cxnLst>
    <dgm:cxn modelId="{D0C66F23-93E4-47A4-A85C-5DB100E1DF3B}" type="presOf" srcId="{135D1CB4-70F5-4417-9F1C-4260E7E7F8B0}" destId="{17A427CC-CC13-41F6-ABDF-EA82E5507072}" srcOrd="0" destOrd="0" presId="urn:microsoft.com/office/officeart/2008/layout/HorizontalMultiLevelHierarchy"/>
    <dgm:cxn modelId="{1454AE00-D5E9-4C64-BA89-DACDB3C7D606}" type="presOf" srcId="{DA17BF80-35BF-4199-BDD2-A1AD9FEA477E}" destId="{4ABA08B4-2603-4CAF-936C-6A3A581E048B}" srcOrd="0" destOrd="0" presId="urn:microsoft.com/office/officeart/2008/layout/HorizontalMultiLevelHierarchy"/>
    <dgm:cxn modelId="{42CF2FD1-79AF-403B-A033-09A19D7D6627}" type="presOf" srcId="{3B07115D-05EF-48BE-90FA-F7387A45E25F}" destId="{7D53BA07-613E-4E37-81B2-C7928F90CA1F}" srcOrd="0" destOrd="0" presId="urn:microsoft.com/office/officeart/2008/layout/HorizontalMultiLevelHierarchy"/>
    <dgm:cxn modelId="{DD773ACF-C9EB-4AA4-A697-00D7D37D4DC5}" type="presOf" srcId="{007532AB-E437-4B14-A628-EF779A94837D}" destId="{AFECAA54-6CB6-4682-9D52-D2EC8A522348}" srcOrd="0" destOrd="0" presId="urn:microsoft.com/office/officeart/2008/layout/HorizontalMultiLevelHierarchy"/>
    <dgm:cxn modelId="{C5ADD3E0-E0AB-4AAA-8E45-CAB567E3844B}" srcId="{6A898881-DCFB-440B-B5C4-79787BB34AFE}" destId="{135D1CB4-70F5-4417-9F1C-4260E7E7F8B0}" srcOrd="0" destOrd="0" parTransId="{DA17BF80-35BF-4199-BDD2-A1AD9FEA477E}" sibTransId="{37EA63FA-3535-4882-91B2-9DF364D2261B}"/>
    <dgm:cxn modelId="{F8FAE4A6-D2A6-41C4-847F-92711719F094}" type="presOf" srcId="{14639800-C9BB-42F1-9202-76C2770D213B}" destId="{7A42A274-FDB1-41EC-A6A9-58243C6B3DD4}" srcOrd="0" destOrd="0" presId="urn:microsoft.com/office/officeart/2008/layout/HorizontalMultiLevelHierarchy"/>
    <dgm:cxn modelId="{DC2F4556-8948-42C3-9E67-0556E420AD5C}" srcId="{6A898881-DCFB-440B-B5C4-79787BB34AFE}" destId="{66061E32-BC59-4F34-B399-0B89FB680E5C}" srcOrd="3" destOrd="0" parTransId="{72817382-2EA0-43ED-A0E7-85A6378B14A7}" sibTransId="{B035B020-5212-4F3D-A784-B271AAA36585}"/>
    <dgm:cxn modelId="{E7DD21D0-61B6-4C05-B08E-2C64DF91068C}" type="presOf" srcId="{72817382-2EA0-43ED-A0E7-85A6378B14A7}" destId="{408359F1-3A04-4849-B581-BE8577DDA62F}" srcOrd="1" destOrd="0" presId="urn:microsoft.com/office/officeart/2008/layout/HorizontalMultiLevelHierarchy"/>
    <dgm:cxn modelId="{C8703FA2-A7B8-4952-ACFC-50E535F1E22E}" type="presOf" srcId="{007532AB-E437-4B14-A628-EF779A94837D}" destId="{F814CA95-67DC-4B26-9BEC-84F76044A285}" srcOrd="1" destOrd="0" presId="urn:microsoft.com/office/officeart/2008/layout/HorizontalMultiLevelHierarchy"/>
    <dgm:cxn modelId="{1AF63AF5-065E-407A-9E07-A5B18246C1CD}" type="presOf" srcId="{9B97023D-5854-42A1-897F-3B8FDFDAFFD2}" destId="{53E71BEB-8107-4978-84F9-FF6C53E09BDF}" srcOrd="0" destOrd="0" presId="urn:microsoft.com/office/officeart/2008/layout/HorizontalMultiLevelHierarchy"/>
    <dgm:cxn modelId="{470EABF2-B2DC-4D53-8300-FBE5DD46E180}" srcId="{3B07115D-05EF-48BE-90FA-F7387A45E25F}" destId="{6A898881-DCFB-440B-B5C4-79787BB34AFE}" srcOrd="0" destOrd="0" parTransId="{52DF55A2-1F1D-4B8D-BB82-0B1035A6DBD5}" sibTransId="{FC9A2939-C7E9-4A8D-B5D7-F9FA60439702}"/>
    <dgm:cxn modelId="{ADC2EC02-59F1-44A7-B689-E73EB3366893}" type="presOf" srcId="{15434301-3709-4BBC-9B83-190FD36176BC}" destId="{D67677F1-4F1C-41D8-9286-DE97AA17DF10}" srcOrd="0" destOrd="0" presId="urn:microsoft.com/office/officeart/2008/layout/HorizontalMultiLevelHierarchy"/>
    <dgm:cxn modelId="{080E99B8-6189-4702-A5BE-A3CAD7ACC90A}" srcId="{6A898881-DCFB-440B-B5C4-79787BB34AFE}" destId="{15434301-3709-4BBC-9B83-190FD36176BC}" srcOrd="2" destOrd="0" parTransId="{007532AB-E437-4B14-A628-EF779A94837D}" sibTransId="{158030D1-ADA4-4A59-8EBE-B30316DB32E2}"/>
    <dgm:cxn modelId="{4BF086A8-0EB7-4F45-B2FB-70CBBB524AC0}" type="presOf" srcId="{14639800-C9BB-42F1-9202-76C2770D213B}" destId="{9B960760-C646-40D4-BDAA-39690C14E40B}" srcOrd="1" destOrd="0" presId="urn:microsoft.com/office/officeart/2008/layout/HorizontalMultiLevelHierarchy"/>
    <dgm:cxn modelId="{0E2524C8-BEA9-43B9-913D-81B13D7AECD2}" type="presOf" srcId="{66061E32-BC59-4F34-B399-0B89FB680E5C}" destId="{F7D52A43-0393-410C-88AD-DE5A5D72A538}" srcOrd="0" destOrd="0" presId="urn:microsoft.com/office/officeart/2008/layout/HorizontalMultiLevelHierarchy"/>
    <dgm:cxn modelId="{2617E343-4D75-49F0-B14B-634B7F82671B}" type="presOf" srcId="{6A898881-DCFB-440B-B5C4-79787BB34AFE}" destId="{D6152165-2E71-4866-8C5A-DD1F2A767423}" srcOrd="0" destOrd="0" presId="urn:microsoft.com/office/officeart/2008/layout/HorizontalMultiLevelHierarchy"/>
    <dgm:cxn modelId="{7DA0294F-528A-447D-94BA-66A7C98AEAA5}" type="presOf" srcId="{72817382-2EA0-43ED-A0E7-85A6378B14A7}" destId="{C89D1320-F36A-4FBD-9F62-0407518904E1}" srcOrd="0" destOrd="0" presId="urn:microsoft.com/office/officeart/2008/layout/HorizontalMultiLevelHierarchy"/>
    <dgm:cxn modelId="{B60E05E9-AA33-4AF5-BD7D-C849F32A6DB7}" srcId="{6A898881-DCFB-440B-B5C4-79787BB34AFE}" destId="{9B97023D-5854-42A1-897F-3B8FDFDAFFD2}" srcOrd="1" destOrd="0" parTransId="{14639800-C9BB-42F1-9202-76C2770D213B}" sibTransId="{4A491A62-FC8B-47E5-AB00-E4751A6306D1}"/>
    <dgm:cxn modelId="{B32D07B5-DE29-4C1B-A132-DB5288E690C1}" type="presOf" srcId="{DA17BF80-35BF-4199-BDD2-A1AD9FEA477E}" destId="{FB8772CF-8859-40DD-89B9-F22FF72289D0}" srcOrd="1" destOrd="0" presId="urn:microsoft.com/office/officeart/2008/layout/HorizontalMultiLevelHierarchy"/>
    <dgm:cxn modelId="{4D959456-B495-43BD-8D56-0CC9FFA3011D}" type="presParOf" srcId="{7D53BA07-613E-4E37-81B2-C7928F90CA1F}" destId="{DC82D62E-909B-45A3-8DDF-2FC7230A2ED6}" srcOrd="0" destOrd="0" presId="urn:microsoft.com/office/officeart/2008/layout/HorizontalMultiLevelHierarchy"/>
    <dgm:cxn modelId="{8C8D546A-B704-4FCE-82BF-516BA86280D8}" type="presParOf" srcId="{DC82D62E-909B-45A3-8DDF-2FC7230A2ED6}" destId="{D6152165-2E71-4866-8C5A-DD1F2A767423}" srcOrd="0" destOrd="0" presId="urn:microsoft.com/office/officeart/2008/layout/HorizontalMultiLevelHierarchy"/>
    <dgm:cxn modelId="{CB8E7BC9-B4B0-4B86-A3D4-99DE46987FDD}" type="presParOf" srcId="{DC82D62E-909B-45A3-8DDF-2FC7230A2ED6}" destId="{FC480582-9EE2-46EE-97B0-921A9CF36B1F}" srcOrd="1" destOrd="0" presId="urn:microsoft.com/office/officeart/2008/layout/HorizontalMultiLevelHierarchy"/>
    <dgm:cxn modelId="{BA066DE0-CAA3-4F68-9A5F-3B5D830E6DD7}" type="presParOf" srcId="{FC480582-9EE2-46EE-97B0-921A9CF36B1F}" destId="{4ABA08B4-2603-4CAF-936C-6A3A581E048B}" srcOrd="0" destOrd="0" presId="urn:microsoft.com/office/officeart/2008/layout/HorizontalMultiLevelHierarchy"/>
    <dgm:cxn modelId="{B6D7C138-90B1-40C3-9BAA-234D30ED8443}" type="presParOf" srcId="{4ABA08B4-2603-4CAF-936C-6A3A581E048B}" destId="{FB8772CF-8859-40DD-89B9-F22FF72289D0}" srcOrd="0" destOrd="0" presId="urn:microsoft.com/office/officeart/2008/layout/HorizontalMultiLevelHierarchy"/>
    <dgm:cxn modelId="{910843BB-AF7F-4C70-8A0A-4C32A9A4F66B}" type="presParOf" srcId="{FC480582-9EE2-46EE-97B0-921A9CF36B1F}" destId="{77260E99-6207-453C-8254-92097C0889C4}" srcOrd="1" destOrd="0" presId="urn:microsoft.com/office/officeart/2008/layout/HorizontalMultiLevelHierarchy"/>
    <dgm:cxn modelId="{E5BF6677-BC70-4F34-B4CD-A1AB5B162D4C}" type="presParOf" srcId="{77260E99-6207-453C-8254-92097C0889C4}" destId="{17A427CC-CC13-41F6-ABDF-EA82E5507072}" srcOrd="0" destOrd="0" presId="urn:microsoft.com/office/officeart/2008/layout/HorizontalMultiLevelHierarchy"/>
    <dgm:cxn modelId="{62DF708B-2A69-4397-9363-034E916BF7A5}" type="presParOf" srcId="{77260E99-6207-453C-8254-92097C0889C4}" destId="{7B273043-998F-48EA-B870-064231813ADC}" srcOrd="1" destOrd="0" presId="urn:microsoft.com/office/officeart/2008/layout/HorizontalMultiLevelHierarchy"/>
    <dgm:cxn modelId="{4D489E88-77B3-455A-8DB6-73E728C3C369}" type="presParOf" srcId="{FC480582-9EE2-46EE-97B0-921A9CF36B1F}" destId="{7A42A274-FDB1-41EC-A6A9-58243C6B3DD4}" srcOrd="2" destOrd="0" presId="urn:microsoft.com/office/officeart/2008/layout/HorizontalMultiLevelHierarchy"/>
    <dgm:cxn modelId="{90972718-5ADE-4093-922C-09EC89FBF502}" type="presParOf" srcId="{7A42A274-FDB1-41EC-A6A9-58243C6B3DD4}" destId="{9B960760-C646-40D4-BDAA-39690C14E40B}" srcOrd="0" destOrd="0" presId="urn:microsoft.com/office/officeart/2008/layout/HorizontalMultiLevelHierarchy"/>
    <dgm:cxn modelId="{ED5E6411-35ED-48F9-B5AD-C863B02E7615}" type="presParOf" srcId="{FC480582-9EE2-46EE-97B0-921A9CF36B1F}" destId="{645D03EC-D5FA-4B4A-8B75-103F47C9FFA4}" srcOrd="3" destOrd="0" presId="urn:microsoft.com/office/officeart/2008/layout/HorizontalMultiLevelHierarchy"/>
    <dgm:cxn modelId="{6624DA21-19BC-4945-9211-657B78361AB8}" type="presParOf" srcId="{645D03EC-D5FA-4B4A-8B75-103F47C9FFA4}" destId="{53E71BEB-8107-4978-84F9-FF6C53E09BDF}" srcOrd="0" destOrd="0" presId="urn:microsoft.com/office/officeart/2008/layout/HorizontalMultiLevelHierarchy"/>
    <dgm:cxn modelId="{BE7F7CE5-D637-4922-8EE7-B08E3F1A1D76}" type="presParOf" srcId="{645D03EC-D5FA-4B4A-8B75-103F47C9FFA4}" destId="{790DD845-3C66-417A-8E0A-3EA71C555089}" srcOrd="1" destOrd="0" presId="urn:microsoft.com/office/officeart/2008/layout/HorizontalMultiLevelHierarchy"/>
    <dgm:cxn modelId="{1CF9AD7A-52D8-4630-B425-D41E022921C4}" type="presParOf" srcId="{FC480582-9EE2-46EE-97B0-921A9CF36B1F}" destId="{AFECAA54-6CB6-4682-9D52-D2EC8A522348}" srcOrd="4" destOrd="0" presId="urn:microsoft.com/office/officeart/2008/layout/HorizontalMultiLevelHierarchy"/>
    <dgm:cxn modelId="{5F5F3B84-D7FF-4515-B293-396E33E6D98F}" type="presParOf" srcId="{AFECAA54-6CB6-4682-9D52-D2EC8A522348}" destId="{F814CA95-67DC-4B26-9BEC-84F76044A285}" srcOrd="0" destOrd="0" presId="urn:microsoft.com/office/officeart/2008/layout/HorizontalMultiLevelHierarchy"/>
    <dgm:cxn modelId="{7776A134-62C8-4136-9EE0-336758155075}" type="presParOf" srcId="{FC480582-9EE2-46EE-97B0-921A9CF36B1F}" destId="{C941053D-54DD-4718-9E13-C51EED459B90}" srcOrd="5" destOrd="0" presId="urn:microsoft.com/office/officeart/2008/layout/HorizontalMultiLevelHierarchy"/>
    <dgm:cxn modelId="{94A9D224-AD7C-4855-90A8-8A4F1EFFB5DE}" type="presParOf" srcId="{C941053D-54DD-4718-9E13-C51EED459B90}" destId="{D67677F1-4F1C-41D8-9286-DE97AA17DF10}" srcOrd="0" destOrd="0" presId="urn:microsoft.com/office/officeart/2008/layout/HorizontalMultiLevelHierarchy"/>
    <dgm:cxn modelId="{61EC0B11-EE73-432E-B8E6-CBCA427517C7}" type="presParOf" srcId="{C941053D-54DD-4718-9E13-C51EED459B90}" destId="{6C65F3F8-9196-4609-963D-6BF5B7171105}" srcOrd="1" destOrd="0" presId="urn:microsoft.com/office/officeart/2008/layout/HorizontalMultiLevelHierarchy"/>
    <dgm:cxn modelId="{A130942A-F46D-4065-A1E6-2FFE5C74A8D1}" type="presParOf" srcId="{FC480582-9EE2-46EE-97B0-921A9CF36B1F}" destId="{C89D1320-F36A-4FBD-9F62-0407518904E1}" srcOrd="6" destOrd="0" presId="urn:microsoft.com/office/officeart/2008/layout/HorizontalMultiLevelHierarchy"/>
    <dgm:cxn modelId="{EA21073B-4AE8-4ADA-887E-B574369664BD}" type="presParOf" srcId="{C89D1320-F36A-4FBD-9F62-0407518904E1}" destId="{408359F1-3A04-4849-B581-BE8577DDA62F}" srcOrd="0" destOrd="0" presId="urn:microsoft.com/office/officeart/2008/layout/HorizontalMultiLevelHierarchy"/>
    <dgm:cxn modelId="{63D34C64-EAAF-4E14-8F70-53BCEC468AED}" type="presParOf" srcId="{FC480582-9EE2-46EE-97B0-921A9CF36B1F}" destId="{A92DFCE2-0BB1-4E02-BC84-6455A25300F4}" srcOrd="7" destOrd="0" presId="urn:microsoft.com/office/officeart/2008/layout/HorizontalMultiLevelHierarchy"/>
    <dgm:cxn modelId="{A3DDECF6-1451-43B1-AB1A-61221BA4F8AF}" type="presParOf" srcId="{A92DFCE2-0BB1-4E02-BC84-6455A25300F4}" destId="{F7D52A43-0393-410C-88AD-DE5A5D72A538}" srcOrd="0" destOrd="0" presId="urn:microsoft.com/office/officeart/2008/layout/HorizontalMultiLevelHierarchy"/>
    <dgm:cxn modelId="{AA134662-74E2-4613-90FB-FD3AFEF496F7}" type="presParOf" srcId="{A92DFCE2-0BB1-4E02-BC84-6455A25300F4}" destId="{F8FC5B7D-1DF1-4896-B4B6-01FECF089497}"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B8FF5-E83F-49C3-B1B6-DEE6CC720099}">
      <dsp:nvSpPr>
        <dsp:cNvPr id="0" name=""/>
        <dsp:cNvSpPr/>
      </dsp:nvSpPr>
      <dsp:spPr>
        <a:xfrm>
          <a:off x="874125" y="2523241"/>
          <a:ext cx="573096" cy="1092028"/>
        </a:xfrm>
        <a:custGeom>
          <a:avLst/>
          <a:gdLst/>
          <a:ahLst/>
          <a:cxnLst/>
          <a:rect l="0" t="0" r="0" b="0"/>
          <a:pathLst>
            <a:path>
              <a:moveTo>
                <a:pt x="0" y="0"/>
              </a:moveTo>
              <a:lnTo>
                <a:pt x="286548" y="0"/>
              </a:lnTo>
              <a:lnTo>
                <a:pt x="286548" y="1092028"/>
              </a:lnTo>
              <a:lnTo>
                <a:pt x="573096" y="1092028"/>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9841" y="3038423"/>
        <a:ext cx="61663" cy="61663"/>
      </dsp:txXfrm>
    </dsp:sp>
    <dsp:sp modelId="{27F5DED8-3171-4448-BE3C-02B209C061DE}">
      <dsp:nvSpPr>
        <dsp:cNvPr id="0" name=""/>
        <dsp:cNvSpPr/>
      </dsp:nvSpPr>
      <dsp:spPr>
        <a:xfrm>
          <a:off x="874125" y="2477521"/>
          <a:ext cx="573096" cy="91440"/>
        </a:xfrm>
        <a:custGeom>
          <a:avLst/>
          <a:gdLst/>
          <a:ahLst/>
          <a:cxnLst/>
          <a:rect l="0" t="0" r="0" b="0"/>
          <a:pathLst>
            <a:path>
              <a:moveTo>
                <a:pt x="0" y="45720"/>
              </a:moveTo>
              <a:lnTo>
                <a:pt x="286548" y="45720"/>
              </a:lnTo>
              <a:lnTo>
                <a:pt x="286548" y="54342"/>
              </a:lnTo>
              <a:lnTo>
                <a:pt x="573096" y="5434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46344" y="2508911"/>
        <a:ext cx="28658" cy="28658"/>
      </dsp:txXfrm>
    </dsp:sp>
    <dsp:sp modelId="{B7359D51-5865-4F9B-A8C9-EA7F98CDE8FA}">
      <dsp:nvSpPr>
        <dsp:cNvPr id="0" name=""/>
        <dsp:cNvSpPr/>
      </dsp:nvSpPr>
      <dsp:spPr>
        <a:xfrm>
          <a:off x="874125" y="1431212"/>
          <a:ext cx="573096" cy="1092028"/>
        </a:xfrm>
        <a:custGeom>
          <a:avLst/>
          <a:gdLst/>
          <a:ahLst/>
          <a:cxnLst/>
          <a:rect l="0" t="0" r="0" b="0"/>
          <a:pathLst>
            <a:path>
              <a:moveTo>
                <a:pt x="0" y="1092028"/>
              </a:moveTo>
              <a:lnTo>
                <a:pt x="286548" y="1092028"/>
              </a:lnTo>
              <a:lnTo>
                <a:pt x="286548" y="0"/>
              </a:lnTo>
              <a:lnTo>
                <a:pt x="573096"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9841" y="1946394"/>
        <a:ext cx="61663" cy="61663"/>
      </dsp:txXfrm>
    </dsp:sp>
    <dsp:sp modelId="{BF334C67-B08F-4AFF-AEA9-27CE97F83E21}">
      <dsp:nvSpPr>
        <dsp:cNvPr id="0" name=""/>
        <dsp:cNvSpPr/>
      </dsp:nvSpPr>
      <dsp:spPr>
        <a:xfrm rot="16200000">
          <a:off x="-1861694" y="2086429"/>
          <a:ext cx="4598015" cy="873622"/>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solidFill>
                <a:schemeClr val="bg1"/>
              </a:solidFill>
              <a:latin typeface="Adobe Fan Heiti Std B" panose="020B0700000000000000" pitchFamily="34" charset="-128"/>
              <a:ea typeface="Adobe Fan Heiti Std B" panose="020B0700000000000000" pitchFamily="34" charset="-128"/>
            </a:rPr>
            <a:t>Modules</a:t>
          </a:r>
          <a:endParaRPr lang="en-US" sz="4200" kern="1200" dirty="0">
            <a:solidFill>
              <a:schemeClr val="bg1"/>
            </a:solidFill>
            <a:latin typeface="Adobe Fan Heiti Std B" panose="020B0700000000000000" pitchFamily="34" charset="-128"/>
            <a:ea typeface="Adobe Fan Heiti Std B" panose="020B0700000000000000" pitchFamily="34" charset="-128"/>
          </a:endParaRPr>
        </a:p>
      </dsp:txBody>
      <dsp:txXfrm>
        <a:off x="-1861694" y="2086429"/>
        <a:ext cx="4598015" cy="873622"/>
      </dsp:txXfrm>
    </dsp:sp>
    <dsp:sp modelId="{BA6E5FF0-889D-45F6-88C1-13446A75004A}">
      <dsp:nvSpPr>
        <dsp:cNvPr id="0" name=""/>
        <dsp:cNvSpPr/>
      </dsp:nvSpPr>
      <dsp:spPr>
        <a:xfrm>
          <a:off x="1447221" y="994400"/>
          <a:ext cx="2865483" cy="873622"/>
        </a:xfrm>
        <a:prstGeom prst="rect">
          <a:avLst/>
        </a:prstGeom>
        <a:solidFill>
          <a:schemeClr val="accent3">
            <a:lumMod val="7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accent2">
                  <a:lumMod val="60000"/>
                  <a:lumOff val="40000"/>
                </a:schemeClr>
              </a:solidFill>
            </a:rPr>
            <a:t>Drone Simulation</a:t>
          </a:r>
          <a:endParaRPr lang="en-US" sz="3100" kern="1200" dirty="0">
            <a:solidFill>
              <a:schemeClr val="accent2">
                <a:lumMod val="60000"/>
                <a:lumOff val="40000"/>
              </a:schemeClr>
            </a:solidFill>
            <a:latin typeface="Consolas" panose="020B0609020204030204" pitchFamily="49" charset="0"/>
          </a:endParaRPr>
        </a:p>
      </dsp:txBody>
      <dsp:txXfrm>
        <a:off x="1447221" y="994400"/>
        <a:ext cx="2865483" cy="873622"/>
      </dsp:txXfrm>
    </dsp:sp>
    <dsp:sp modelId="{3BAD892C-E3BA-4B05-9DD0-24ECFF145AB1}">
      <dsp:nvSpPr>
        <dsp:cNvPr id="0" name=""/>
        <dsp:cNvSpPr/>
      </dsp:nvSpPr>
      <dsp:spPr>
        <a:xfrm>
          <a:off x="1447221" y="2095052"/>
          <a:ext cx="2865483" cy="873622"/>
        </a:xfrm>
        <a:prstGeom prst="rect">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smtClean="0">
              <a:solidFill>
                <a:schemeClr val="tx1"/>
              </a:solidFill>
            </a:rPr>
            <a:t>N.E.A.T. module</a:t>
          </a:r>
          <a:endParaRPr lang="en-US" sz="3100" b="1" kern="1200" dirty="0">
            <a:solidFill>
              <a:schemeClr val="tx1"/>
            </a:solidFill>
          </a:endParaRPr>
        </a:p>
      </dsp:txBody>
      <dsp:txXfrm>
        <a:off x="1447221" y="2095052"/>
        <a:ext cx="2865483" cy="873622"/>
      </dsp:txXfrm>
    </dsp:sp>
    <dsp:sp modelId="{CDC76D74-4493-4E31-8556-52FC6E20B55E}">
      <dsp:nvSpPr>
        <dsp:cNvPr id="0" name=""/>
        <dsp:cNvSpPr/>
      </dsp:nvSpPr>
      <dsp:spPr>
        <a:xfrm>
          <a:off x="1447221" y="3178458"/>
          <a:ext cx="2865483" cy="873622"/>
        </a:xfrm>
        <a:prstGeom prst="rect">
          <a:avLst/>
        </a:prstGeom>
        <a:solidFill>
          <a:schemeClr val="accent5">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Data Flow</a:t>
          </a:r>
          <a:endParaRPr lang="en-US" sz="3100" kern="1200" dirty="0"/>
        </a:p>
      </dsp:txBody>
      <dsp:txXfrm>
        <a:off x="1447221" y="3178458"/>
        <a:ext cx="2865483" cy="873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D1320-F36A-4FBD-9F62-0407518904E1}">
      <dsp:nvSpPr>
        <dsp:cNvPr id="0" name=""/>
        <dsp:cNvSpPr/>
      </dsp:nvSpPr>
      <dsp:spPr>
        <a:xfrm>
          <a:off x="1988868" y="2305409"/>
          <a:ext cx="574692" cy="1642603"/>
        </a:xfrm>
        <a:custGeom>
          <a:avLst/>
          <a:gdLst/>
          <a:ahLst/>
          <a:cxnLst/>
          <a:rect l="0" t="0" r="0" b="0"/>
          <a:pathLst>
            <a:path>
              <a:moveTo>
                <a:pt x="0" y="0"/>
              </a:moveTo>
              <a:lnTo>
                <a:pt x="287346" y="0"/>
              </a:lnTo>
              <a:lnTo>
                <a:pt x="287346" y="1642603"/>
              </a:lnTo>
              <a:lnTo>
                <a:pt x="574692" y="1642603"/>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32708" y="3083205"/>
        <a:ext cx="87011" cy="87011"/>
      </dsp:txXfrm>
    </dsp:sp>
    <dsp:sp modelId="{AFECAA54-6CB6-4682-9D52-D2EC8A522348}">
      <dsp:nvSpPr>
        <dsp:cNvPr id="0" name=""/>
        <dsp:cNvSpPr/>
      </dsp:nvSpPr>
      <dsp:spPr>
        <a:xfrm>
          <a:off x="1988868" y="2305409"/>
          <a:ext cx="574692" cy="547534"/>
        </a:xfrm>
        <a:custGeom>
          <a:avLst/>
          <a:gdLst/>
          <a:ahLst/>
          <a:cxnLst/>
          <a:rect l="0" t="0" r="0" b="0"/>
          <a:pathLst>
            <a:path>
              <a:moveTo>
                <a:pt x="0" y="0"/>
              </a:moveTo>
              <a:lnTo>
                <a:pt x="287346" y="0"/>
              </a:lnTo>
              <a:lnTo>
                <a:pt x="287346" y="547534"/>
              </a:lnTo>
              <a:lnTo>
                <a:pt x="574692" y="547534"/>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6370" y="2559332"/>
        <a:ext cx="39688" cy="39688"/>
      </dsp:txXfrm>
    </dsp:sp>
    <dsp:sp modelId="{7A42A274-FDB1-41EC-A6A9-58243C6B3DD4}">
      <dsp:nvSpPr>
        <dsp:cNvPr id="0" name=""/>
        <dsp:cNvSpPr/>
      </dsp:nvSpPr>
      <dsp:spPr>
        <a:xfrm>
          <a:off x="1988868" y="1754405"/>
          <a:ext cx="567365" cy="551003"/>
        </a:xfrm>
        <a:custGeom>
          <a:avLst/>
          <a:gdLst/>
          <a:ahLst/>
          <a:cxnLst/>
          <a:rect l="0" t="0" r="0" b="0"/>
          <a:pathLst>
            <a:path>
              <a:moveTo>
                <a:pt x="0" y="551003"/>
              </a:moveTo>
              <a:lnTo>
                <a:pt x="283682" y="551003"/>
              </a:lnTo>
              <a:lnTo>
                <a:pt x="283682" y="0"/>
              </a:lnTo>
              <a:lnTo>
                <a:pt x="567365"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2778" y="2010134"/>
        <a:ext cx="39544" cy="39544"/>
      </dsp:txXfrm>
    </dsp:sp>
    <dsp:sp modelId="{4ABA08B4-2603-4CAF-936C-6A3A581E048B}">
      <dsp:nvSpPr>
        <dsp:cNvPr id="0" name=""/>
        <dsp:cNvSpPr/>
      </dsp:nvSpPr>
      <dsp:spPr>
        <a:xfrm>
          <a:off x="1988868" y="633439"/>
          <a:ext cx="560008" cy="1671969"/>
        </a:xfrm>
        <a:custGeom>
          <a:avLst/>
          <a:gdLst/>
          <a:ahLst/>
          <a:cxnLst/>
          <a:rect l="0" t="0" r="0" b="0"/>
          <a:pathLst>
            <a:path>
              <a:moveTo>
                <a:pt x="0" y="1671969"/>
              </a:moveTo>
              <a:lnTo>
                <a:pt x="280004" y="1671969"/>
              </a:lnTo>
              <a:lnTo>
                <a:pt x="280004" y="0"/>
              </a:lnTo>
              <a:lnTo>
                <a:pt x="560008"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24791" y="1425342"/>
        <a:ext cx="88163" cy="88163"/>
      </dsp:txXfrm>
    </dsp:sp>
    <dsp:sp modelId="{D6152165-2E71-4866-8C5A-DD1F2A767423}">
      <dsp:nvSpPr>
        <dsp:cNvPr id="0" name=""/>
        <dsp:cNvSpPr/>
      </dsp:nvSpPr>
      <dsp:spPr>
        <a:xfrm rot="16200000">
          <a:off x="-754568" y="1867381"/>
          <a:ext cx="4610818" cy="876055"/>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latin typeface="Adobe Fan Heiti Std B" panose="020B0700000000000000" pitchFamily="34" charset="-128"/>
              <a:ea typeface="Adobe Fan Heiti Std B" panose="020B0700000000000000" pitchFamily="34" charset="-128"/>
            </a:rPr>
            <a:t>Algorithm</a:t>
          </a:r>
          <a:endParaRPr lang="en-US" sz="4300" kern="1200" dirty="0">
            <a:latin typeface="Adobe Fan Heiti Std B" panose="020B0700000000000000" pitchFamily="34" charset="-128"/>
            <a:ea typeface="Adobe Fan Heiti Std B" panose="020B0700000000000000" pitchFamily="34" charset="-128"/>
          </a:endParaRPr>
        </a:p>
      </dsp:txBody>
      <dsp:txXfrm>
        <a:off x="-754568" y="1867381"/>
        <a:ext cx="4610818" cy="876055"/>
      </dsp:txXfrm>
    </dsp:sp>
    <dsp:sp modelId="{17A427CC-CC13-41F6-ABDF-EA82E5507072}">
      <dsp:nvSpPr>
        <dsp:cNvPr id="0" name=""/>
        <dsp:cNvSpPr/>
      </dsp:nvSpPr>
      <dsp:spPr>
        <a:xfrm>
          <a:off x="2548877" y="195411"/>
          <a:ext cx="2873461" cy="876055"/>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rgbClr val="00B050"/>
              </a:solidFill>
              <a:latin typeface="Consolas" panose="020B0609020204030204" pitchFamily="49" charset="0"/>
            </a:rPr>
            <a:t>Genetic Algorithms</a:t>
          </a:r>
          <a:endParaRPr lang="en-US" sz="2900" kern="1200" dirty="0">
            <a:solidFill>
              <a:srgbClr val="00B050"/>
            </a:solidFill>
            <a:latin typeface="Consolas" panose="020B0609020204030204" pitchFamily="49" charset="0"/>
          </a:endParaRPr>
        </a:p>
      </dsp:txBody>
      <dsp:txXfrm>
        <a:off x="2548877" y="195411"/>
        <a:ext cx="2873461" cy="876055"/>
      </dsp:txXfrm>
    </dsp:sp>
    <dsp:sp modelId="{53E71BEB-8107-4978-84F9-FF6C53E09BDF}">
      <dsp:nvSpPr>
        <dsp:cNvPr id="0" name=""/>
        <dsp:cNvSpPr/>
      </dsp:nvSpPr>
      <dsp:spPr>
        <a:xfrm>
          <a:off x="2556233" y="1316377"/>
          <a:ext cx="2873461" cy="876055"/>
        </a:xfrm>
        <a:prstGeom prst="rect">
          <a:avLst/>
        </a:prstGeom>
        <a:solidFill>
          <a:schemeClr val="accent6">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Consolas" panose="020B0609020204030204" pitchFamily="49" charset="0"/>
            </a:rPr>
            <a:t>Neural Networks</a:t>
          </a:r>
          <a:endParaRPr lang="en-US" sz="2900" kern="1200" dirty="0">
            <a:latin typeface="Consolas" panose="020B0609020204030204" pitchFamily="49" charset="0"/>
          </a:endParaRPr>
        </a:p>
      </dsp:txBody>
      <dsp:txXfrm>
        <a:off x="2556233" y="1316377"/>
        <a:ext cx="2873461" cy="876055"/>
      </dsp:txXfrm>
    </dsp:sp>
    <dsp:sp modelId="{D67677F1-4F1C-41D8-9286-DE97AA17DF10}">
      <dsp:nvSpPr>
        <dsp:cNvPr id="0" name=""/>
        <dsp:cNvSpPr/>
      </dsp:nvSpPr>
      <dsp:spPr>
        <a:xfrm>
          <a:off x="2563560" y="2414915"/>
          <a:ext cx="3215173" cy="876055"/>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err="1" smtClean="0">
              <a:latin typeface="Consolas" panose="020B0609020204030204" pitchFamily="49" charset="0"/>
            </a:rPr>
            <a:t>NeuroEvolution</a:t>
          </a:r>
          <a:endParaRPr lang="en-US" sz="2900" kern="1200" dirty="0">
            <a:latin typeface="Consolas" panose="020B0609020204030204" pitchFamily="49" charset="0"/>
          </a:endParaRPr>
        </a:p>
      </dsp:txBody>
      <dsp:txXfrm>
        <a:off x="2563560" y="2414915"/>
        <a:ext cx="3215173" cy="876055"/>
      </dsp:txXfrm>
    </dsp:sp>
    <dsp:sp modelId="{F7D52A43-0393-410C-88AD-DE5A5D72A538}">
      <dsp:nvSpPr>
        <dsp:cNvPr id="0" name=""/>
        <dsp:cNvSpPr/>
      </dsp:nvSpPr>
      <dsp:spPr>
        <a:xfrm>
          <a:off x="2563560" y="3509985"/>
          <a:ext cx="2873461" cy="876055"/>
        </a:xfrm>
        <a:prstGeom prst="rect">
          <a:avLst/>
        </a:prstGeom>
        <a:solidFill>
          <a:schemeClr val="accent5">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Consolas" panose="020B0609020204030204" pitchFamily="49" charset="0"/>
            </a:rPr>
            <a:t>N.E.A.T.</a:t>
          </a:r>
          <a:endParaRPr lang="en-US" sz="2900" kern="1200" dirty="0">
            <a:latin typeface="Consolas" panose="020B0609020204030204" pitchFamily="49" charset="0"/>
          </a:endParaRPr>
        </a:p>
      </dsp:txBody>
      <dsp:txXfrm>
        <a:off x="2563560" y="3509985"/>
        <a:ext cx="2873461" cy="87605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17-02-17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17-02-17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17-02-17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17-02-17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17-02-17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17-02-17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17-02-17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17-02-17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17-02-17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848175"/>
            <a:ext cx="8361229" cy="2098226"/>
          </a:xfrm>
        </p:spPr>
        <p:txBody>
          <a:bodyPr/>
          <a:lstStyle/>
          <a:p>
            <a:r>
              <a:rPr lang="en-US" dirty="0" smtClean="0">
                <a:solidFill>
                  <a:schemeClr val="bg1"/>
                </a:solidFill>
                <a:latin typeface="AR ESSENCE" panose="02000000000000000000" pitchFamily="2" charset="0"/>
              </a:rPr>
              <a:t>Drone-X</a:t>
            </a:r>
            <a:endParaRPr lang="en-US" dirty="0">
              <a:solidFill>
                <a:schemeClr val="bg1"/>
              </a:solidFill>
              <a:latin typeface="AR ESSENCE" panose="02000000000000000000" pitchFamily="2" charset="0"/>
            </a:endParaRPr>
          </a:p>
        </p:txBody>
      </p:sp>
      <p:sp>
        <p:nvSpPr>
          <p:cNvPr id="3" name="Subtitle 2"/>
          <p:cNvSpPr>
            <a:spLocks noGrp="1"/>
          </p:cNvSpPr>
          <p:nvPr>
            <p:ph type="subTitle" idx="1"/>
          </p:nvPr>
        </p:nvSpPr>
        <p:spPr>
          <a:xfrm>
            <a:off x="2679904" y="2946401"/>
            <a:ext cx="6831673" cy="1086237"/>
          </a:xfrm>
        </p:spPr>
        <p:txBody>
          <a:bodyPr/>
          <a:lstStyle/>
          <a:p>
            <a:r>
              <a:rPr lang="en-US" dirty="0" smtClean="0">
                <a:solidFill>
                  <a:schemeClr val="bg1"/>
                </a:solidFill>
                <a:latin typeface="Consolas" panose="020B0609020204030204" pitchFamily="49" charset="0"/>
              </a:rPr>
              <a:t>how do we teach a robot to learn?</a:t>
            </a:r>
            <a:endParaRPr lang="en-US" dirty="0">
              <a:solidFill>
                <a:schemeClr val="bg1"/>
              </a:solidFill>
              <a:latin typeface="Consolas" panose="020B0609020204030204" pitchFamily="49" charset="0"/>
            </a:endParaRPr>
          </a:p>
        </p:txBody>
      </p:sp>
      <p:sp>
        <p:nvSpPr>
          <p:cNvPr id="4" name="TextBox 3"/>
          <p:cNvSpPr txBox="1"/>
          <p:nvPr/>
        </p:nvSpPr>
        <p:spPr>
          <a:xfrm>
            <a:off x="6875253" y="4582962"/>
            <a:ext cx="4339086" cy="923330"/>
          </a:xfrm>
          <a:prstGeom prst="rect">
            <a:avLst/>
          </a:prstGeom>
          <a:noFill/>
        </p:spPr>
        <p:txBody>
          <a:bodyPr wrap="square" rtlCol="0">
            <a:spAutoFit/>
          </a:bodyPr>
          <a:lstStyle/>
          <a:p>
            <a:r>
              <a:rPr lang="en-US" dirty="0" smtClean="0">
                <a:solidFill>
                  <a:schemeClr val="bg1"/>
                </a:solidFill>
                <a:latin typeface="Consolas" panose="020B0609020204030204" pitchFamily="49" charset="0"/>
              </a:rPr>
              <a:t>- Jayaram J</a:t>
            </a:r>
          </a:p>
          <a:p>
            <a:r>
              <a:rPr lang="en-US" dirty="0" smtClean="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Jayakrishnan</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Nampoothiri</a:t>
            </a:r>
            <a:r>
              <a:rPr lang="en-US" dirty="0" smtClean="0">
                <a:solidFill>
                  <a:schemeClr val="bg1"/>
                </a:solidFill>
                <a:latin typeface="Consolas" panose="020B0609020204030204" pitchFamily="49" charset="0"/>
              </a:rPr>
              <a:t> C.N.</a:t>
            </a:r>
          </a:p>
          <a:p>
            <a:r>
              <a:rPr lang="en-US" dirty="0" smtClean="0">
                <a:solidFill>
                  <a:schemeClr val="bg1"/>
                </a:solidFill>
                <a:latin typeface="Consolas" panose="020B0609020204030204" pitchFamily="49" charset="0"/>
              </a:rPr>
              <a:t>- Aadil Jayasy</a:t>
            </a:r>
            <a:endParaRPr lang="en-US" dirty="0">
              <a:solidFill>
                <a:schemeClr val="bg1"/>
              </a:solidFill>
              <a:latin typeface="Consolas" panose="020B0609020204030204" pitchFamily="49"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297" t="16421" r="24694" b="22934"/>
          <a:stretch/>
        </p:blipFill>
        <p:spPr>
          <a:xfrm>
            <a:off x="1279598" y="1703506"/>
            <a:ext cx="2035835" cy="2329132"/>
          </a:xfrm>
          <a:prstGeom prst="rect">
            <a:avLst/>
          </a:prstGeom>
        </p:spPr>
      </p:pic>
    </p:spTree>
    <p:extLst>
      <p:ext uri="{BB962C8B-B14F-4D97-AF65-F5344CB8AC3E}">
        <p14:creationId xmlns:p14="http://schemas.microsoft.com/office/powerpoint/2010/main" val="4115701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Adobe Fan Heiti Std B" panose="020B0700000000000000" pitchFamily="34" charset="-128"/>
                <a:ea typeface="Adobe Fan Heiti Std B" panose="020B0700000000000000" pitchFamily="34" charset="-128"/>
              </a:rPr>
              <a:t>What are genetic algorithms?</a:t>
            </a:r>
            <a:endParaRPr lang="en-US"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1069676" y="2475779"/>
            <a:ext cx="8384875" cy="4787661"/>
          </a:xfrm>
        </p:spPr>
        <p:txBody>
          <a:bodyPr/>
          <a:lstStyle/>
          <a:p>
            <a:r>
              <a:rPr lang="en-US" dirty="0" smtClean="0">
                <a:solidFill>
                  <a:schemeClr val="tx1"/>
                </a:solidFill>
                <a:latin typeface="Consolas" panose="020B0609020204030204" pitchFamily="49" charset="0"/>
              </a:rPr>
              <a:t>A genetic </a:t>
            </a:r>
            <a:r>
              <a:rPr lang="en-US" dirty="0">
                <a:solidFill>
                  <a:schemeClr val="tx1"/>
                </a:solidFill>
                <a:latin typeface="Consolas" panose="020B0609020204030204" pitchFamily="49" charset="0"/>
              </a:rPr>
              <a:t>algorithm is a search heuristic which mimics the process of natural selection in evolution.</a:t>
            </a:r>
          </a:p>
          <a:p>
            <a:r>
              <a:rPr lang="en-US" dirty="0">
                <a:solidFill>
                  <a:schemeClr val="tx1"/>
                </a:solidFill>
                <a:latin typeface="Consolas" panose="020B0609020204030204" pitchFamily="49" charset="0"/>
              </a:rPr>
              <a:t>It is routinely used to generate useful solutions to optimization and search problems.</a:t>
            </a:r>
          </a:p>
          <a:p>
            <a:r>
              <a:rPr lang="en-US" dirty="0">
                <a:solidFill>
                  <a:schemeClr val="tx1"/>
                </a:solidFill>
                <a:latin typeface="Consolas" panose="020B0609020204030204" pitchFamily="49" charset="0"/>
              </a:rPr>
              <a:t>Genetic algorithms </a:t>
            </a:r>
            <a:r>
              <a:rPr lang="en-US" dirty="0" smtClean="0">
                <a:solidFill>
                  <a:schemeClr val="tx1"/>
                </a:solidFill>
                <a:latin typeface="Consolas" panose="020B0609020204030204" pitchFamily="49" charset="0"/>
              </a:rPr>
              <a:t>use </a:t>
            </a:r>
            <a:r>
              <a:rPr lang="en-US" dirty="0">
                <a:solidFill>
                  <a:schemeClr val="tx1"/>
                </a:solidFill>
                <a:latin typeface="Consolas" panose="020B0609020204030204" pitchFamily="49" charset="0"/>
              </a:rPr>
              <a:t>techniques inspired by natural evolution, such </a:t>
            </a:r>
            <a:r>
              <a:rPr lang="en-US" dirty="0" smtClean="0">
                <a:solidFill>
                  <a:schemeClr val="tx1"/>
                </a:solidFill>
                <a:latin typeface="Consolas" panose="020B0609020204030204" pitchFamily="49" charset="0"/>
              </a:rPr>
              <a:t>as inheritance</a:t>
            </a:r>
            <a:r>
              <a:rPr lang="en-US" dirty="0">
                <a:solidFill>
                  <a:schemeClr val="tx1"/>
                </a:solidFill>
                <a:latin typeface="Consolas" panose="020B0609020204030204" pitchFamily="49" charset="0"/>
              </a:rPr>
              <a:t>, mutation, selection and </a:t>
            </a:r>
            <a:r>
              <a:rPr lang="en-US" dirty="0" smtClean="0">
                <a:solidFill>
                  <a:schemeClr val="tx1"/>
                </a:solidFill>
                <a:latin typeface="Consolas" panose="020B0609020204030204" pitchFamily="49" charset="0"/>
              </a:rPr>
              <a:t>crossover</a:t>
            </a:r>
            <a:r>
              <a:rPr lang="en-US" dirty="0">
                <a:solidFill>
                  <a:schemeClr val="tx1"/>
                </a:solidFill>
                <a:latin typeface="Consolas" panose="020B0609020204030204" pitchFamily="49"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1059733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Consolas" panose="020B0609020204030204" pitchFamily="49" charset="0"/>
                <a:ea typeface="Adobe Fan Heiti Std B" panose="020B0700000000000000" pitchFamily="34" charset="-128"/>
              </a:rPr>
              <a:t>Main operations of a GA</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035170" y="1673523"/>
            <a:ext cx="8384875" cy="4787661"/>
          </a:xfrm>
        </p:spPr>
        <p:txBody>
          <a:bodyPr/>
          <a:lstStyle/>
          <a:p>
            <a:r>
              <a:rPr lang="en-US" dirty="0" smtClean="0">
                <a:solidFill>
                  <a:schemeClr val="tx1"/>
                </a:solidFill>
                <a:latin typeface="Consolas" panose="020B0609020204030204" pitchFamily="49" charset="0"/>
              </a:rPr>
              <a:t>Most genetic algorithms have mainly 3 operations in common: </a:t>
            </a:r>
          </a:p>
          <a:p>
            <a:pPr lvl="1"/>
            <a:r>
              <a:rPr lang="en-US" dirty="0" smtClean="0">
                <a:solidFill>
                  <a:schemeClr val="tx1"/>
                </a:solidFill>
                <a:latin typeface="Consolas" panose="020B0609020204030204" pitchFamily="49" charset="0"/>
              </a:rPr>
              <a:t>Reproduction/Selection</a:t>
            </a:r>
          </a:p>
          <a:p>
            <a:pPr lvl="1"/>
            <a:r>
              <a:rPr lang="en-US" dirty="0" smtClean="0">
                <a:solidFill>
                  <a:schemeClr val="tx1"/>
                </a:solidFill>
                <a:latin typeface="Consolas" panose="020B0609020204030204" pitchFamily="49" charset="0"/>
              </a:rPr>
              <a:t>Crossover</a:t>
            </a:r>
          </a:p>
          <a:p>
            <a:pPr lvl="1"/>
            <a:r>
              <a:rPr lang="en-US" dirty="0" smtClean="0">
                <a:solidFill>
                  <a:schemeClr val="tx1"/>
                </a:solidFill>
                <a:latin typeface="Consolas" panose="020B0609020204030204" pitchFamily="49" charset="0"/>
              </a:rPr>
              <a:t>Mutation</a:t>
            </a:r>
          </a:p>
          <a:p>
            <a:pPr marL="530352" lvl="1" indent="0">
              <a:buNone/>
            </a:pPr>
            <a:endParaRPr lang="en-US" dirty="0">
              <a:solidFill>
                <a:schemeClr val="tx1"/>
              </a:solidFill>
              <a:latin typeface="Consolas" panose="020B0609020204030204" pitchFamily="49" charset="0"/>
            </a:endParaRPr>
          </a:p>
          <a:p>
            <a:pPr lvl="1">
              <a:buFont typeface="Wingdings" panose="05000000000000000000" pitchFamily="2" charset="2"/>
              <a:buChar char="§"/>
            </a:pPr>
            <a:r>
              <a:rPr lang="en-US" dirty="0" smtClean="0">
                <a:solidFill>
                  <a:schemeClr val="tx1"/>
                </a:solidFill>
                <a:latin typeface="Consolas" panose="020B0609020204030204" pitchFamily="49" charset="0"/>
              </a:rPr>
              <a:t>To properly explain NEAT, we must understand how these operations work.</a:t>
            </a:r>
          </a:p>
          <a:p>
            <a:pPr lvl="1">
              <a:buFont typeface="Wingdings" panose="05000000000000000000" pitchFamily="2" charset="2"/>
              <a:buChar char="§"/>
            </a:pPr>
            <a:r>
              <a:rPr lang="en-US" dirty="0" smtClean="0">
                <a:solidFill>
                  <a:schemeClr val="tx1"/>
                </a:solidFill>
                <a:latin typeface="Consolas" panose="020B0609020204030204" pitchFamily="49" charset="0"/>
              </a:rPr>
              <a:t>Lets say we have random population of members who are encoded as binary strings.</a:t>
            </a:r>
          </a:p>
          <a:p>
            <a:pPr lvl="1">
              <a:buFont typeface="Wingdings" panose="05000000000000000000" pitchFamily="2" charset="2"/>
              <a:buChar char="§"/>
            </a:pPr>
            <a:r>
              <a:rPr lang="en-US" dirty="0" smtClean="0">
                <a:solidFill>
                  <a:schemeClr val="tx1"/>
                </a:solidFill>
                <a:latin typeface="Consolas" panose="020B0609020204030204" pitchFamily="49" charset="0"/>
              </a:rPr>
              <a:t>We evaluate each member by a fitness function and assign a fitness value to it. Fitness value is the measure of how good that member is at performing a given task.</a:t>
            </a:r>
            <a:endParaRPr lang="en-US" dirty="0">
              <a:solidFill>
                <a:schemeClr val="tx1"/>
              </a:solidFill>
              <a:latin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4173446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ea typeface="Adobe Fan Heiti Std B" panose="020B0700000000000000" pitchFamily="34" charset="-128"/>
              </a:rPr>
              <a:t>Reproduction/Selection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Lets say our two fittest members chosen are </a:t>
            </a:r>
          </a:p>
          <a:p>
            <a:pPr lvl="1" algn="just"/>
            <a:r>
              <a:rPr lang="en-US" dirty="0" smtClean="0">
                <a:latin typeface="Consolas" panose="020B0609020204030204" pitchFamily="49" charset="0"/>
              </a:rPr>
              <a:t>0000 0001 0101 1010 	Genotype 1</a:t>
            </a:r>
          </a:p>
          <a:p>
            <a:pPr lvl="1" algn="just"/>
            <a:r>
              <a:rPr lang="en-US" dirty="0" smtClean="0">
                <a:latin typeface="Consolas" panose="020B0609020204030204" pitchFamily="49" charset="0"/>
              </a:rPr>
              <a:t>1100 1010 1111 1001		Genotype 2</a:t>
            </a:r>
          </a:p>
          <a:p>
            <a:pPr lvl="1" algn="just"/>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The fittest members are chosen (by a probability distribution) to reproduce and form the next generation of the population.</a:t>
            </a:r>
          </a:p>
          <a:p>
            <a:pPr marL="530352" lvl="1" indent="0" algn="just">
              <a:buNone/>
            </a:pPr>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Now that we have 2 genotypes, we apply the crossover operation to them.</a:t>
            </a:r>
            <a:endParaRPr lang="en-US" dirty="0">
              <a:latin typeface="Consolas" panose="020B0609020204030204" pitchFamily="49" charset="0"/>
            </a:endParaRPr>
          </a:p>
        </p:txBody>
      </p:sp>
    </p:spTree>
    <p:extLst>
      <p:ext uri="{BB962C8B-B14F-4D97-AF65-F5344CB8AC3E}">
        <p14:creationId xmlns:p14="http://schemas.microsoft.com/office/powerpoint/2010/main" val="2499668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ea typeface="Adobe Fan Heiti Std B" panose="020B0700000000000000" pitchFamily="34" charset="-128"/>
              </a:rPr>
              <a:t>Crossover</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Our two fittest members chosen are </a:t>
            </a:r>
          </a:p>
          <a:p>
            <a:pPr lvl="1" algn="just"/>
            <a:r>
              <a:rPr lang="en-US" dirty="0" smtClean="0">
                <a:latin typeface="Consolas" panose="020B0609020204030204" pitchFamily="49" charset="0"/>
              </a:rPr>
              <a:t>0000 0001 0101 1010 	Genotype 1</a:t>
            </a:r>
          </a:p>
          <a:p>
            <a:pPr lvl="1" algn="just"/>
            <a:r>
              <a:rPr lang="en-US" dirty="0" smtClean="0">
                <a:latin typeface="Consolas" panose="020B0609020204030204" pitchFamily="49" charset="0"/>
              </a:rPr>
              <a:t>1100 1010 1111 1001		Genotype 2</a:t>
            </a:r>
          </a:p>
          <a:p>
            <a:pPr lvl="1" algn="just"/>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The crossover rate is the probability that these two genotypes will crossover.</a:t>
            </a:r>
          </a:p>
          <a:p>
            <a:pPr marL="530352" lvl="1" indent="0" algn="just">
              <a:buNone/>
            </a:pPr>
            <a:r>
              <a:rPr lang="en-US" dirty="0" smtClean="0">
                <a:latin typeface="Consolas" panose="020B0609020204030204" pitchFamily="49" charset="0"/>
              </a:rPr>
              <a:t>To apply the crossover function, we select a random bit along the genotype length. (say 5). We swap the trailing halves of the genomes after the 5</a:t>
            </a:r>
            <a:r>
              <a:rPr lang="en-US" baseline="30000" dirty="0" smtClean="0">
                <a:latin typeface="Consolas" panose="020B0609020204030204" pitchFamily="49" charset="0"/>
              </a:rPr>
              <a:t>th</a:t>
            </a:r>
            <a:r>
              <a:rPr lang="en-US" dirty="0" smtClean="0">
                <a:latin typeface="Consolas" panose="020B0609020204030204" pitchFamily="49" charset="0"/>
              </a:rPr>
              <a:t> bit. So the new members formed are:</a:t>
            </a:r>
          </a:p>
          <a:p>
            <a:pPr lvl="1" algn="just"/>
            <a:r>
              <a:rPr lang="en-US" dirty="0">
                <a:latin typeface="Consolas" panose="020B0609020204030204" pitchFamily="49" charset="0"/>
              </a:rPr>
              <a:t>0000 </a:t>
            </a:r>
            <a:r>
              <a:rPr lang="en-US" dirty="0" smtClean="0">
                <a:latin typeface="Consolas" panose="020B0609020204030204" pitchFamily="49" charset="0"/>
              </a:rPr>
              <a:t>0		010 </a:t>
            </a:r>
            <a:r>
              <a:rPr lang="en-US" dirty="0">
                <a:latin typeface="Consolas" panose="020B0609020204030204" pitchFamily="49" charset="0"/>
              </a:rPr>
              <a:t>1111 1001 	</a:t>
            </a:r>
            <a:r>
              <a:rPr lang="en-US" dirty="0" smtClean="0">
                <a:latin typeface="Consolas" panose="020B0609020204030204" pitchFamily="49" charset="0"/>
              </a:rPr>
              <a:t>Child </a:t>
            </a:r>
            <a:r>
              <a:rPr lang="en-US" dirty="0">
                <a:latin typeface="Consolas" panose="020B0609020204030204" pitchFamily="49" charset="0"/>
              </a:rPr>
              <a:t>1</a:t>
            </a:r>
          </a:p>
          <a:p>
            <a:pPr lvl="1" algn="just"/>
            <a:r>
              <a:rPr lang="en-US" dirty="0">
                <a:latin typeface="Consolas" panose="020B0609020204030204" pitchFamily="49" charset="0"/>
              </a:rPr>
              <a:t>1100 </a:t>
            </a:r>
            <a:r>
              <a:rPr lang="en-US" dirty="0" smtClean="0">
                <a:latin typeface="Consolas" panose="020B0609020204030204" pitchFamily="49" charset="0"/>
              </a:rPr>
              <a:t>1		001 </a:t>
            </a:r>
            <a:r>
              <a:rPr lang="en-US" dirty="0">
                <a:latin typeface="Consolas" panose="020B0609020204030204" pitchFamily="49" charset="0"/>
              </a:rPr>
              <a:t>0101 1010 </a:t>
            </a:r>
            <a:r>
              <a:rPr lang="en-US" dirty="0" smtClean="0">
                <a:latin typeface="Consolas" panose="020B0609020204030204" pitchFamily="49" charset="0"/>
              </a:rPr>
              <a:t>	Child </a:t>
            </a:r>
            <a:r>
              <a:rPr lang="en-US" dirty="0">
                <a:latin typeface="Consolas" panose="020B0609020204030204" pitchFamily="49" charset="0"/>
              </a:rPr>
              <a:t>2</a:t>
            </a:r>
          </a:p>
          <a:p>
            <a:pPr marL="530352" lvl="1" indent="0" algn="just">
              <a:buNone/>
            </a:pPr>
            <a:endParaRPr lang="en-US" dirty="0" smtClean="0">
              <a:latin typeface="Consolas" panose="020B0609020204030204" pitchFamily="49" charset="0"/>
            </a:endParaRPr>
          </a:p>
        </p:txBody>
      </p:sp>
    </p:spTree>
    <p:extLst>
      <p:ext uri="{BB962C8B-B14F-4D97-AF65-F5344CB8AC3E}">
        <p14:creationId xmlns:p14="http://schemas.microsoft.com/office/powerpoint/2010/main" val="3872273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3823"/>
          </a:xfrm>
        </p:spPr>
        <p:txBody>
          <a:bodyPr/>
          <a:lstStyle/>
          <a:p>
            <a:pPr algn="ctr"/>
            <a:r>
              <a:rPr lang="en-US" dirty="0" smtClean="0">
                <a:latin typeface="Consolas" panose="020B0609020204030204" pitchFamily="49" charset="0"/>
                <a:ea typeface="Adobe Fan Heiti Std B" panose="020B0700000000000000" pitchFamily="34" charset="-128"/>
              </a:rPr>
              <a:t>Mutation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Two children formed from the last step are </a:t>
            </a:r>
          </a:p>
          <a:p>
            <a:pPr lvl="1" algn="just"/>
            <a:r>
              <a:rPr lang="en-US" dirty="0">
                <a:latin typeface="Consolas" panose="020B0609020204030204" pitchFamily="49" charset="0"/>
              </a:rPr>
              <a:t>0000 </a:t>
            </a:r>
            <a:r>
              <a:rPr lang="en-US" dirty="0" smtClean="0">
                <a:latin typeface="Consolas" panose="020B0609020204030204" pitchFamily="49" charset="0"/>
              </a:rPr>
              <a:t>0010 </a:t>
            </a:r>
            <a:r>
              <a:rPr lang="en-US" dirty="0">
                <a:latin typeface="Consolas" panose="020B0609020204030204" pitchFamily="49" charset="0"/>
              </a:rPr>
              <a:t>1111 1001 	Child 1</a:t>
            </a:r>
          </a:p>
          <a:p>
            <a:pPr lvl="1" algn="just"/>
            <a:r>
              <a:rPr lang="en-US" dirty="0">
                <a:latin typeface="Consolas" panose="020B0609020204030204" pitchFamily="49" charset="0"/>
              </a:rPr>
              <a:t>1100 </a:t>
            </a:r>
            <a:r>
              <a:rPr lang="en-US" dirty="0" smtClean="0">
                <a:latin typeface="Consolas" panose="020B0609020204030204" pitchFamily="49" charset="0"/>
              </a:rPr>
              <a:t>1001 </a:t>
            </a:r>
            <a:r>
              <a:rPr lang="en-US" dirty="0">
                <a:latin typeface="Consolas" panose="020B0609020204030204" pitchFamily="49" charset="0"/>
              </a:rPr>
              <a:t>0101 1010 	Child 2</a:t>
            </a:r>
          </a:p>
          <a:p>
            <a:pPr lvl="1" algn="just"/>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The mutation rate is the probability that all the bits are flipped in a member.</a:t>
            </a:r>
          </a:p>
          <a:p>
            <a:pPr marL="530352" lvl="1" indent="0" algn="just">
              <a:buNone/>
            </a:pPr>
            <a:endParaRPr lang="en-US" dirty="0" smtClean="0">
              <a:latin typeface="Consolas" panose="020B0609020204030204" pitchFamily="49" charset="0"/>
            </a:endParaRPr>
          </a:p>
          <a:p>
            <a:pPr marL="530352" lvl="1" indent="0" algn="just">
              <a:buNone/>
            </a:pPr>
            <a:r>
              <a:rPr lang="en-US" dirty="0" smtClean="0">
                <a:latin typeface="Consolas" panose="020B0609020204030204" pitchFamily="49" charset="0"/>
              </a:rPr>
              <a:t>Now that we have 2 genotypes, we apply the mutation operation to them. They become:</a:t>
            </a:r>
          </a:p>
          <a:p>
            <a:pPr lvl="1" algn="just"/>
            <a:r>
              <a:rPr lang="en-US" dirty="0" smtClean="0">
                <a:latin typeface="Consolas" panose="020B0609020204030204" pitchFamily="49" charset="0"/>
              </a:rPr>
              <a:t>1111 1101 0000 0110 </a:t>
            </a:r>
            <a:r>
              <a:rPr lang="en-US" dirty="0">
                <a:latin typeface="Consolas" panose="020B0609020204030204" pitchFamily="49" charset="0"/>
              </a:rPr>
              <a:t>	Child 1</a:t>
            </a:r>
          </a:p>
          <a:p>
            <a:pPr lvl="1" algn="just"/>
            <a:r>
              <a:rPr lang="en-US" dirty="0" smtClean="0">
                <a:latin typeface="Consolas" panose="020B0609020204030204" pitchFamily="49" charset="0"/>
              </a:rPr>
              <a:t>0011 0110 1010 0101 </a:t>
            </a:r>
            <a:r>
              <a:rPr lang="en-US" dirty="0">
                <a:latin typeface="Consolas" panose="020B0609020204030204" pitchFamily="49" charset="0"/>
              </a:rPr>
              <a:t>	Child 2</a:t>
            </a:r>
          </a:p>
          <a:p>
            <a:pPr marL="530352" lvl="1" indent="0" algn="just">
              <a:buNone/>
            </a:pPr>
            <a:endParaRPr lang="en-US" dirty="0">
              <a:latin typeface="Consolas" panose="020B0609020204030204" pitchFamily="49" charset="0"/>
            </a:endParaRPr>
          </a:p>
          <a:p>
            <a:pPr marL="530352" lvl="1" indent="0" algn="just">
              <a:buNone/>
            </a:pPr>
            <a:endParaRPr lang="en-US" dirty="0">
              <a:latin typeface="Consolas" panose="020B0609020204030204" pitchFamily="49" charset="0"/>
            </a:endParaRPr>
          </a:p>
        </p:txBody>
      </p:sp>
    </p:spTree>
    <p:extLst>
      <p:ext uri="{BB962C8B-B14F-4D97-AF65-F5344CB8AC3E}">
        <p14:creationId xmlns:p14="http://schemas.microsoft.com/office/powerpoint/2010/main" val="1658885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3823"/>
          </a:xfrm>
        </p:spPr>
        <p:txBody>
          <a:bodyPr/>
          <a:lstStyle/>
          <a:p>
            <a:pPr algn="ctr"/>
            <a:r>
              <a:rPr lang="en-US" dirty="0" smtClean="0">
                <a:latin typeface="Consolas" panose="020B0609020204030204" pitchFamily="49" charset="0"/>
                <a:ea typeface="Adobe Fan Heiti Std B" panose="020B0700000000000000" pitchFamily="34" charset="-128"/>
              </a:rPr>
              <a:t>Generations and evolution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599" y="2286000"/>
            <a:ext cx="10420709" cy="4433977"/>
          </a:xfrm>
        </p:spPr>
        <p:txBody>
          <a:bodyPr/>
          <a:lstStyle/>
          <a:p>
            <a:pPr algn="just"/>
            <a:r>
              <a:rPr lang="en-US" dirty="0" smtClean="0">
                <a:latin typeface="Consolas" panose="020B0609020204030204" pitchFamily="49" charset="0"/>
              </a:rPr>
              <a:t>Starts with 20 random binary strings (initial population (gen 1)).</a:t>
            </a:r>
          </a:p>
          <a:p>
            <a:pPr lvl="1" algn="just"/>
            <a:r>
              <a:rPr lang="en-US" dirty="0" smtClean="0">
                <a:latin typeface="Consolas" panose="020B0609020204030204" pitchFamily="49" charset="0"/>
              </a:rPr>
              <a:t>Evaluate fitness of each member</a:t>
            </a:r>
          </a:p>
          <a:p>
            <a:pPr lvl="1" algn="just"/>
            <a:r>
              <a:rPr lang="en-US" dirty="0" smtClean="0">
                <a:latin typeface="Consolas" panose="020B0609020204030204" pitchFamily="49" charset="0"/>
              </a:rPr>
              <a:t>Select the current top 2 fittest members.</a:t>
            </a:r>
          </a:p>
          <a:p>
            <a:pPr lvl="1" algn="just"/>
            <a:r>
              <a:rPr lang="en-US" dirty="0" smtClean="0">
                <a:latin typeface="Consolas" panose="020B0609020204030204" pitchFamily="49" charset="0"/>
              </a:rPr>
              <a:t>Apply crossover if applicable.</a:t>
            </a:r>
          </a:p>
          <a:p>
            <a:pPr lvl="1" algn="just"/>
            <a:r>
              <a:rPr lang="en-US" dirty="0" smtClean="0">
                <a:latin typeface="Consolas" panose="020B0609020204030204" pitchFamily="49" charset="0"/>
              </a:rPr>
              <a:t>Apply mutation if applicable.</a:t>
            </a:r>
          </a:p>
          <a:p>
            <a:pPr lvl="1" algn="just"/>
            <a:r>
              <a:rPr lang="en-US" dirty="0" smtClean="0">
                <a:latin typeface="Consolas" panose="020B0609020204030204" pitchFamily="49" charset="0"/>
              </a:rPr>
              <a:t>Repeat step 2,3,4 till we get 20 new genotypes of the new generation.</a:t>
            </a:r>
          </a:p>
          <a:p>
            <a:pPr lvl="1" algn="just"/>
            <a:r>
              <a:rPr lang="en-US" dirty="0" smtClean="0">
                <a:latin typeface="Consolas" panose="020B0609020204030204" pitchFamily="49" charset="0"/>
              </a:rPr>
              <a:t>Keep evolving till our desired output is obtained(i.e. high fitness).</a:t>
            </a:r>
            <a:endParaRPr lang="en-US" dirty="0">
              <a:latin typeface="Consolas" panose="020B0609020204030204" pitchFamily="49" charset="0"/>
            </a:endParaRPr>
          </a:p>
        </p:txBody>
      </p:sp>
    </p:spTree>
    <p:extLst>
      <p:ext uri="{BB962C8B-B14F-4D97-AF65-F5344CB8AC3E}">
        <p14:creationId xmlns:p14="http://schemas.microsoft.com/office/powerpoint/2010/main" val="256268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3823"/>
          </a:xfrm>
        </p:spPr>
        <p:txBody>
          <a:bodyPr/>
          <a:lstStyle/>
          <a:p>
            <a:pPr algn="ctr"/>
            <a:r>
              <a:rPr lang="en-US" dirty="0" err="1" smtClean="0">
                <a:latin typeface="Consolas" panose="020B0609020204030204" pitchFamily="49" charset="0"/>
                <a:ea typeface="Adobe Fan Heiti Std B" panose="020B0700000000000000" pitchFamily="34" charset="-128"/>
              </a:rPr>
              <a:t>Neuroevolution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599" y="1759790"/>
            <a:ext cx="10420709" cy="4960188"/>
          </a:xfrm>
        </p:spPr>
        <p:txBody>
          <a:bodyPr/>
          <a:lstStyle/>
          <a:p>
            <a:pPr algn="just"/>
            <a:r>
              <a:rPr lang="en-US" dirty="0" err="1" smtClean="0">
                <a:latin typeface="Consolas" panose="020B0609020204030204" pitchFamily="49" charset="0"/>
              </a:rPr>
              <a:t>NeuroEvolution</a:t>
            </a:r>
            <a:r>
              <a:rPr lang="en-US" dirty="0" smtClean="0">
                <a:latin typeface="Consolas" panose="020B0609020204030204" pitchFamily="49" charset="0"/>
              </a:rPr>
              <a:t> is a way of using genetic algorithms to evolve the hidden layer of the neural network.</a:t>
            </a:r>
          </a:p>
          <a:p>
            <a:pPr algn="just"/>
            <a:r>
              <a:rPr lang="en-US" dirty="0" err="1" smtClean="0">
                <a:latin typeface="Consolas" panose="020B0609020204030204" pitchFamily="49" charset="0"/>
              </a:rPr>
              <a:t>NeuroEvolution</a:t>
            </a:r>
            <a:r>
              <a:rPr lang="en-US" dirty="0" smtClean="0">
                <a:latin typeface="Consolas" panose="020B0609020204030204" pitchFamily="49" charset="0"/>
              </a:rPr>
              <a:t>, like most genetic algorithms start with a random number of neurons, evaluate fitness, crossover, mutate and breeds new generations of the hidden layer which performs better and better than the last generation.</a:t>
            </a:r>
          </a:p>
          <a:p>
            <a:pPr algn="just"/>
            <a:endParaRPr lang="en-US" dirty="0">
              <a:latin typeface="Consolas" panose="020B0609020204030204" pitchFamily="49" charset="0"/>
            </a:endParaRPr>
          </a:p>
        </p:txBody>
      </p:sp>
    </p:spTree>
    <p:extLst>
      <p:ext uri="{BB962C8B-B14F-4D97-AF65-F5344CB8AC3E}">
        <p14:creationId xmlns:p14="http://schemas.microsoft.com/office/powerpoint/2010/main" val="2911165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N.E.A.T.</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r>
              <a:rPr lang="en-US" dirty="0" smtClean="0">
                <a:latin typeface="Consolas" panose="020B0609020204030204" pitchFamily="49" charset="0"/>
              </a:rPr>
              <a:t>The NEAT Algorithm is a revolutionary and highly significant approach to machine </a:t>
            </a:r>
            <a:r>
              <a:rPr lang="en-US" dirty="0" smtClean="0">
                <a:latin typeface="Consolas" panose="020B0609020204030204" pitchFamily="49" charset="0"/>
              </a:rPr>
              <a:t>learning.</a:t>
            </a:r>
          </a:p>
          <a:p>
            <a:pPr algn="just"/>
            <a:r>
              <a:rPr lang="en-US" dirty="0" smtClean="0">
                <a:latin typeface="Consolas" panose="020B0609020204030204" pitchFamily="49" charset="0"/>
              </a:rPr>
              <a:t>Up </a:t>
            </a:r>
            <a:r>
              <a:rPr lang="en-US" dirty="0" smtClean="0">
                <a:latin typeface="Consolas" panose="020B0609020204030204" pitchFamily="49" charset="0"/>
              </a:rPr>
              <a:t>till now, the experiment of the learning process began with deciding the number of nodes of the hidden neural network beforehand</a:t>
            </a:r>
            <a:r>
              <a:rPr lang="en-US" dirty="0" smtClean="0">
                <a:latin typeface="Consolas" panose="020B0609020204030204" pitchFamily="49" charset="0"/>
              </a:rPr>
              <a:t>.</a:t>
            </a:r>
          </a:p>
          <a:p>
            <a:pPr algn="just"/>
            <a:r>
              <a:rPr lang="en-US" dirty="0" smtClean="0">
                <a:latin typeface="Consolas" panose="020B0609020204030204" pitchFamily="49" charset="0"/>
              </a:rPr>
              <a:t>In the case of </a:t>
            </a:r>
            <a:r>
              <a:rPr lang="en-US" dirty="0" err="1" smtClean="0">
                <a:latin typeface="Consolas" panose="020B0609020204030204" pitchFamily="49" charset="0"/>
              </a:rPr>
              <a:t>neuroevolution</a:t>
            </a:r>
            <a:r>
              <a:rPr lang="en-US" dirty="0" smtClean="0">
                <a:latin typeface="Consolas" panose="020B0609020204030204" pitchFamily="49" charset="0"/>
              </a:rPr>
              <a:t>, it starts with a random number of neurons.</a:t>
            </a:r>
            <a:endParaRPr lang="en-US" dirty="0" smtClean="0">
              <a:latin typeface="Consolas" panose="020B0609020204030204" pitchFamily="49" charset="0"/>
            </a:endParaRPr>
          </a:p>
          <a:p>
            <a:pPr algn="just"/>
            <a:r>
              <a:rPr lang="en-US" dirty="0" smtClean="0">
                <a:latin typeface="Consolas" panose="020B0609020204030204" pitchFamily="49" charset="0"/>
              </a:rPr>
              <a:t>NEAT argues that, by evolving the network topology along with the optimal weights, we can save time wasted by humans on deciding a particular topology for a Neuro Evolution problem.</a:t>
            </a:r>
          </a:p>
          <a:p>
            <a:pPr algn="just"/>
            <a:r>
              <a:rPr lang="en-US" dirty="0" smtClean="0">
                <a:latin typeface="Consolas" panose="020B0609020204030204" pitchFamily="49" charset="0"/>
              </a:rPr>
              <a:t>NEAT evolves the topologies of the hidden layer by starting off with no nodes in the hidden layer and then adding connections and additional nodes onl</a:t>
            </a:r>
            <a:r>
              <a:rPr lang="en-US" dirty="0" smtClean="0">
                <a:latin typeface="Consolas" panose="020B0609020204030204" pitchFamily="49" charset="0"/>
              </a:rPr>
              <a:t>y if they improve performance.</a:t>
            </a:r>
            <a:endParaRPr lang="en-US" dirty="0" smtClean="0">
              <a:latin typeface="Consolas" panose="020B0609020204030204" pitchFamily="49" charset="0"/>
            </a:endParaRPr>
          </a:p>
        </p:txBody>
      </p:sp>
    </p:spTree>
    <p:extLst>
      <p:ext uri="{BB962C8B-B14F-4D97-AF65-F5344CB8AC3E}">
        <p14:creationId xmlns:p14="http://schemas.microsoft.com/office/powerpoint/2010/main" val="3534365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Genotype to Phenotype Encoding</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endParaRPr lang="en-US" dirty="0" smtClean="0">
              <a:latin typeface="Consolas" panose="020B0609020204030204" pitchFamily="49" charset="0"/>
            </a:endParaRPr>
          </a:p>
          <a:p>
            <a:pPr algn="just"/>
            <a:endParaRPr lang="en-US" dirty="0">
              <a:latin typeface="Consolas" panose="020B0609020204030204" pitchFamily="49" charset="0"/>
            </a:endParaRPr>
          </a:p>
          <a:p>
            <a:pPr algn="just"/>
            <a:r>
              <a:rPr lang="en-US" dirty="0" smtClean="0">
                <a:latin typeface="Consolas" panose="020B0609020204030204" pitchFamily="49" charset="0"/>
              </a:rPr>
              <a:t>In NEAT, a genome is the data structure representation of the network.</a:t>
            </a:r>
          </a:p>
          <a:p>
            <a:pPr algn="just"/>
            <a:endParaRPr lang="en-US" dirty="0" smtClean="0">
              <a:latin typeface="Consolas" panose="020B0609020204030204" pitchFamily="49" charset="0"/>
            </a:endParaRPr>
          </a:p>
          <a:p>
            <a:pPr algn="just"/>
            <a:r>
              <a:rPr lang="en-US" dirty="0" smtClean="0">
                <a:latin typeface="Consolas" panose="020B0609020204030204" pitchFamily="49" charset="0"/>
              </a:rPr>
              <a:t>The genome is converted to the network by decoding the genome.</a:t>
            </a:r>
          </a:p>
          <a:p>
            <a:pPr algn="just"/>
            <a:endParaRPr lang="en-US" dirty="0" smtClean="0">
              <a:latin typeface="Consolas" panose="020B0609020204030204" pitchFamily="49" charset="0"/>
            </a:endParaRPr>
          </a:p>
          <a:p>
            <a:pPr algn="just"/>
            <a:r>
              <a:rPr lang="en-US" dirty="0" smtClean="0">
                <a:latin typeface="Consolas" panose="020B0609020204030204" pitchFamily="49" charset="0"/>
              </a:rPr>
              <a:t>This is a step in evolution called genotype to phenotype conversion where our DNA is converted to our physical traits.</a:t>
            </a:r>
            <a:endParaRPr lang="en-US" dirty="0" smtClean="0">
              <a:latin typeface="Consolas" panose="020B0609020204030204" pitchFamily="49" charset="0"/>
            </a:endParaRPr>
          </a:p>
        </p:txBody>
      </p:sp>
    </p:spTree>
    <p:extLst>
      <p:ext uri="{BB962C8B-B14F-4D97-AF65-F5344CB8AC3E}">
        <p14:creationId xmlns:p14="http://schemas.microsoft.com/office/powerpoint/2010/main" val="3617206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rPr>
              <a:t>Graph Encoding</a:t>
            </a:r>
            <a:endParaRPr lang="en-US" dirty="0">
              <a:latin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659" y="1535501"/>
            <a:ext cx="8025082" cy="4554158"/>
          </a:xfrm>
        </p:spPr>
      </p:pic>
    </p:spTree>
    <p:extLst>
      <p:ext uri="{BB962C8B-B14F-4D97-AF65-F5344CB8AC3E}">
        <p14:creationId xmlns:p14="http://schemas.microsoft.com/office/powerpoint/2010/main" val="346162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54551" cy="754811"/>
          </a:xfrm>
        </p:spPr>
        <p:txBody>
          <a:bodyPr/>
          <a:lstStyle/>
          <a:p>
            <a:pPr algn="ctr"/>
            <a:r>
              <a:rPr lang="en-US" dirty="0" smtClean="0">
                <a:latin typeface="Adobe Gothic Std B" panose="020B0800000000000000" pitchFamily="34" charset="-128"/>
                <a:ea typeface="Adobe Gothic Std B" panose="020B0800000000000000" pitchFamily="34" charset="-128"/>
              </a:rPr>
              <a:t>Contents</a:t>
            </a:r>
            <a:endParaRPr lang="en-US" dirty="0">
              <a:latin typeface="Adobe Gothic Std B" panose="020B0800000000000000" pitchFamily="34" charset="-128"/>
              <a:ea typeface="Adobe Gothic Std B" panose="020B0800000000000000" pitchFamily="34"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8310556"/>
              </p:ext>
            </p:extLst>
          </p:nvPr>
        </p:nvGraphicFramePr>
        <p:xfrm>
          <a:off x="1009291" y="1690748"/>
          <a:ext cx="4313207" cy="5046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01453179"/>
              </p:ext>
            </p:extLst>
          </p:nvPr>
        </p:nvGraphicFramePr>
        <p:xfrm>
          <a:off x="4702354" y="1908580"/>
          <a:ext cx="6891548" cy="4610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l="65643" b="49495"/>
          <a:stretch/>
        </p:blipFill>
        <p:spPr>
          <a:xfrm>
            <a:off x="3390181" y="388189"/>
            <a:ext cx="1246158" cy="1181820"/>
          </a:xfrm>
          <a:prstGeom prst="rect">
            <a:avLst/>
          </a:prstGeom>
        </p:spPr>
      </p:pic>
    </p:spTree>
    <p:extLst>
      <p:ext uri="{BB962C8B-B14F-4D97-AF65-F5344CB8AC3E}">
        <p14:creationId xmlns:p14="http://schemas.microsoft.com/office/powerpoint/2010/main" val="606494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Steps of evolution</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r>
              <a:rPr lang="en-US" dirty="0" smtClean="0">
                <a:latin typeface="Consolas" panose="020B0609020204030204" pitchFamily="49" charset="0"/>
              </a:rPr>
              <a:t>NEAT starts with no neurons in the hidden layer between the input and the output layer. </a:t>
            </a:r>
            <a:r>
              <a:rPr lang="en-US" dirty="0" smtClean="0">
                <a:latin typeface="Consolas" panose="020B0609020204030204" pitchFamily="49" charset="0"/>
              </a:rPr>
              <a:t>All the inputs are connected to all the outputs initially.</a:t>
            </a:r>
          </a:p>
          <a:p>
            <a:pPr algn="just"/>
            <a:r>
              <a:rPr lang="en-US" dirty="0" smtClean="0">
                <a:latin typeface="Consolas" panose="020B0609020204030204" pitchFamily="49" charset="0"/>
              </a:rPr>
              <a:t>The connections are all initially assigned random weights.</a:t>
            </a:r>
          </a:p>
          <a:p>
            <a:pPr algn="just"/>
            <a:r>
              <a:rPr lang="en-US" dirty="0" smtClean="0">
                <a:latin typeface="Consolas" panose="020B0609020204030204" pitchFamily="49" charset="0"/>
              </a:rPr>
              <a:t>An initial genesis population of say 20 such genotypes are initialized.</a:t>
            </a:r>
          </a:p>
          <a:p>
            <a:pPr algn="just"/>
            <a:r>
              <a:rPr lang="en-US" dirty="0" smtClean="0">
                <a:latin typeface="Consolas" panose="020B0609020204030204" pitchFamily="49" charset="0"/>
              </a:rPr>
              <a:t>Fitness is evaluated fo</a:t>
            </a:r>
            <a:r>
              <a:rPr lang="en-US" dirty="0" smtClean="0">
                <a:latin typeface="Consolas" panose="020B0609020204030204" pitchFamily="49" charset="0"/>
              </a:rPr>
              <a:t>r each genotype.</a:t>
            </a:r>
          </a:p>
          <a:p>
            <a:pPr algn="just"/>
            <a:r>
              <a:rPr lang="en-US" dirty="0" smtClean="0">
                <a:latin typeface="Consolas" panose="020B0609020204030204" pitchFamily="49" charset="0"/>
              </a:rPr>
              <a:t>The fittest genotypes are selected, crossed over and mutated.</a:t>
            </a:r>
          </a:p>
          <a:p>
            <a:pPr algn="just"/>
            <a:r>
              <a:rPr lang="en-US" dirty="0" smtClean="0">
                <a:latin typeface="Consolas" panose="020B0609020204030204" pitchFamily="49" charset="0"/>
              </a:rPr>
              <a:t>Like this, a new population of 20 genotypes (the next generation</a:t>
            </a:r>
            <a:r>
              <a:rPr lang="en-US" smtClean="0">
                <a:latin typeface="Consolas" panose="020B0609020204030204" pitchFamily="49" charset="0"/>
              </a:rPr>
              <a:t>) is made.</a:t>
            </a:r>
          </a:p>
          <a:p>
            <a:pPr algn="just"/>
            <a:endParaRPr lang="en-US" dirty="0" smtClean="0">
              <a:latin typeface="Consolas" panose="020B0609020204030204" pitchFamily="49" charset="0"/>
            </a:endParaRPr>
          </a:p>
        </p:txBody>
      </p:sp>
    </p:spTree>
    <p:extLst>
      <p:ext uri="{BB962C8B-B14F-4D97-AF65-F5344CB8AC3E}">
        <p14:creationId xmlns:p14="http://schemas.microsoft.com/office/powerpoint/2010/main" val="36214669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rPr>
              <a:t>Two types of Mutation</a:t>
            </a:r>
            <a:endParaRPr lang="en-US" dirty="0">
              <a:latin typeface="Consolas" panose="020B0609020204030204" pitchFamily="49"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4332" y="1656270"/>
            <a:ext cx="6595736" cy="4958991"/>
          </a:xfrm>
        </p:spPr>
      </p:pic>
    </p:spTree>
    <p:extLst>
      <p:ext uri="{BB962C8B-B14F-4D97-AF65-F5344CB8AC3E}">
        <p14:creationId xmlns:p14="http://schemas.microsoft.com/office/powerpoint/2010/main" val="1893928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053" y="2678502"/>
            <a:ext cx="9601200" cy="1485900"/>
          </a:xfrm>
        </p:spPr>
        <p:txBody>
          <a:bodyPr/>
          <a:lstStyle/>
          <a:p>
            <a:pPr algn="ctr"/>
            <a:r>
              <a:rPr lang="en-US" dirty="0">
                <a:latin typeface="Adobe Gothic Std B" panose="020B0800000000000000" pitchFamily="34" charset="-128"/>
                <a:ea typeface="Adobe Gothic Std B" panose="020B0800000000000000" pitchFamily="34" charset="-128"/>
              </a:rPr>
              <a:t>t</a:t>
            </a:r>
            <a:r>
              <a:rPr lang="en-US" dirty="0" smtClean="0">
                <a:latin typeface="Adobe Gothic Std B" panose="020B0800000000000000" pitchFamily="34" charset="-128"/>
                <a:ea typeface="Adobe Gothic Std B" panose="020B0800000000000000" pitchFamily="34" charset="-128"/>
              </a:rPr>
              <a:t>hank you.</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561182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418381"/>
            <a:ext cx="9601200" cy="720306"/>
          </a:xfrm>
        </p:spPr>
        <p:txBody>
          <a:bodyPr/>
          <a:lstStyle/>
          <a:p>
            <a:pPr algn="ctr"/>
            <a:r>
              <a:rPr lang="en-US" dirty="0" smtClean="0">
                <a:latin typeface="Adobe Gothic Std B" panose="020B0800000000000000" pitchFamily="34" charset="-128"/>
                <a:ea typeface="Adobe Gothic Std B" panose="020B0800000000000000" pitchFamily="34" charset="-128"/>
              </a:rPr>
              <a:t>Modules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599" y="1837427"/>
            <a:ext cx="10153291" cy="2898476"/>
          </a:xfrm>
        </p:spPr>
        <p:txBody>
          <a:bodyPr>
            <a:normAutofit/>
          </a:bodyPr>
          <a:lstStyle/>
          <a:p>
            <a:pPr algn="just"/>
            <a:r>
              <a:rPr lang="en-US" dirty="0" smtClean="0">
                <a:latin typeface="Consolas" panose="020B0609020204030204" pitchFamily="49" charset="0"/>
              </a:rPr>
              <a:t>Our project has mainly 2 modules.</a:t>
            </a:r>
          </a:p>
          <a:p>
            <a:pPr marL="0" indent="0" algn="just">
              <a:buNone/>
            </a:pPr>
            <a:endParaRPr lang="en-US" dirty="0" smtClean="0">
              <a:latin typeface="Consolas" panose="020B0609020204030204" pitchFamily="49" charset="0"/>
            </a:endParaRPr>
          </a:p>
          <a:p>
            <a:pPr lvl="1" algn="just"/>
            <a:r>
              <a:rPr lang="en-US" dirty="0" smtClean="0">
                <a:latin typeface="Consolas" panose="020B0609020204030204" pitchFamily="49" charset="0"/>
              </a:rPr>
              <a:t>The Drone Simulation Module which displays and controls the graphics of the drone traversing a random environment</a:t>
            </a:r>
          </a:p>
          <a:p>
            <a:pPr lvl="1" algn="just"/>
            <a:endParaRPr lang="en-US" dirty="0" smtClean="0">
              <a:latin typeface="Consolas" panose="020B0609020204030204" pitchFamily="49" charset="0"/>
            </a:endParaRPr>
          </a:p>
          <a:p>
            <a:pPr lvl="1" algn="just"/>
            <a:r>
              <a:rPr lang="en-US" dirty="0" smtClean="0">
                <a:latin typeface="Consolas" panose="020B0609020204030204" pitchFamily="49" charset="0"/>
              </a:rPr>
              <a:t>The Artificial Intelligence module which implements the N.E.A.T algorithm from scratch and uses it to control the drone. </a:t>
            </a:r>
            <a:endParaRPr lang="en-US" dirty="0">
              <a:latin typeface="Consolas" panose="020B0609020204030204" pitchFamily="49" charset="0"/>
            </a:endParaRPr>
          </a:p>
        </p:txBody>
      </p:sp>
    </p:spTree>
    <p:extLst>
      <p:ext uri="{BB962C8B-B14F-4D97-AF65-F5344CB8AC3E}">
        <p14:creationId xmlns:p14="http://schemas.microsoft.com/office/powerpoint/2010/main" val="3545782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Simulation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handle the various graphics and physics simulations of the drone traversing a randomly generated environment.</a:t>
            </a: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Made in C++ using OpenGL, SOIL and SDL libraries.</a:t>
            </a:r>
          </a:p>
          <a:p>
            <a:pPr lvl="1">
              <a:buFont typeface="Wingdings" panose="05000000000000000000" pitchFamily="2" charset="2"/>
              <a:buChar char="q"/>
            </a:pPr>
            <a:r>
              <a:rPr lang="en-US" dirty="0" smtClean="0">
                <a:latin typeface="Consolas" panose="020B0609020204030204" pitchFamily="49" charset="0"/>
              </a:rPr>
              <a:t>OpenGL for graphics</a:t>
            </a:r>
          </a:p>
          <a:p>
            <a:pPr lvl="1">
              <a:buFont typeface="Wingdings" panose="05000000000000000000" pitchFamily="2" charset="2"/>
              <a:buChar char="q"/>
            </a:pPr>
            <a:r>
              <a:rPr lang="en-US" dirty="0" smtClean="0">
                <a:latin typeface="Consolas" panose="020B0609020204030204" pitchFamily="49" charset="0"/>
              </a:rPr>
              <a:t>SOIL for image and texture rendering.</a:t>
            </a:r>
          </a:p>
          <a:p>
            <a:pPr lvl="1">
              <a:buFont typeface="Wingdings" panose="05000000000000000000" pitchFamily="2" charset="2"/>
              <a:buChar char="q"/>
            </a:pPr>
            <a:r>
              <a:rPr lang="en-US" dirty="0" smtClean="0">
                <a:latin typeface="Consolas" panose="020B0609020204030204" pitchFamily="49" charset="0"/>
              </a:rPr>
              <a:t>SDL for other media like sound effects if any.</a:t>
            </a:r>
            <a:endParaRPr lang="en-US" dirty="0" smtClean="0">
              <a:latin typeface="Consolas" panose="020B0609020204030204" pitchFamily="49" charset="0"/>
            </a:endParaRPr>
          </a:p>
        </p:txBody>
      </p:sp>
    </p:spTree>
    <p:extLst>
      <p:ext uri="{BB962C8B-B14F-4D97-AF65-F5344CB8AC3E}">
        <p14:creationId xmlns:p14="http://schemas.microsoft.com/office/powerpoint/2010/main" val="567267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Artificial Intelligence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take in the inputs to the neural network from the simulation module, compute the output and relay it back to the simulation for the drone to make the appropriate move.</a:t>
            </a:r>
          </a:p>
          <a:p>
            <a:pPr>
              <a:buFont typeface="Wingdings" panose="05000000000000000000" pitchFamily="2" charset="2"/>
              <a:buChar char="q"/>
            </a:pPr>
            <a:r>
              <a:rPr lang="en-US" dirty="0" smtClean="0">
                <a:latin typeface="Consolas" panose="020B0609020204030204" pitchFamily="49" charset="0"/>
              </a:rPr>
              <a:t>In this module, we implement the “</a:t>
            </a:r>
            <a:r>
              <a:rPr lang="en-US" dirty="0" err="1" smtClean="0">
                <a:latin typeface="Consolas" panose="020B0609020204030204" pitchFamily="49" charset="0"/>
              </a:rPr>
              <a:t>NeuroEvolution</a:t>
            </a:r>
            <a:r>
              <a:rPr lang="en-US" dirty="0" smtClean="0">
                <a:latin typeface="Consolas" panose="020B0609020204030204" pitchFamily="49" charset="0"/>
              </a:rPr>
              <a:t> through Augmenting Topologies” algorithm from scratch.</a:t>
            </a:r>
            <a:endParaRPr lang="en-US" dirty="0" smtClean="0">
              <a:latin typeface="Consolas" panose="020B0609020204030204" pitchFamily="49" charset="0"/>
            </a:endParaRP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Completely made in pure C++14</a:t>
            </a:r>
            <a:endParaRPr lang="en-US" dirty="0" smtClean="0">
              <a:latin typeface="Consolas" panose="020B0609020204030204" pitchFamily="49" charset="0"/>
            </a:endParaRPr>
          </a:p>
        </p:txBody>
      </p:sp>
    </p:spTree>
    <p:extLst>
      <p:ext uri="{BB962C8B-B14F-4D97-AF65-F5344CB8AC3E}">
        <p14:creationId xmlns:p14="http://schemas.microsoft.com/office/powerpoint/2010/main" val="429655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Data Flow</a:t>
            </a:r>
            <a:endParaRPr lang="en-US" dirty="0">
              <a:latin typeface="Adobe Gothic Std B" panose="020B0800000000000000" pitchFamily="34" charset="-128"/>
              <a:ea typeface="Adobe Gothic Std B" panose="020B0800000000000000" pitchFamily="34"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789" y="2014538"/>
            <a:ext cx="7368821" cy="4144962"/>
          </a:xfrm>
        </p:spPr>
      </p:pic>
    </p:spTree>
    <p:extLst>
      <p:ext uri="{BB962C8B-B14F-4D97-AF65-F5344CB8AC3E}">
        <p14:creationId xmlns:p14="http://schemas.microsoft.com/office/powerpoint/2010/main" val="3606906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853" y="2600864"/>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N.E.A.T. Algorithm</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744939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dobe Fan Heiti Std B" panose="020B0700000000000000" pitchFamily="34" charset="-128"/>
                <a:ea typeface="Adobe Fan Heiti Std B" panose="020B0700000000000000" pitchFamily="34" charset="-128"/>
              </a:rPr>
              <a:t>Neural Networks</a:t>
            </a:r>
            <a:endParaRPr lang="en-US"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A neural network is </a:t>
            </a:r>
            <a:r>
              <a:rPr lang="en-US" dirty="0">
                <a:latin typeface="Consolas" panose="020B0609020204030204" pitchFamily="49" charset="0"/>
              </a:rPr>
              <a:t>a computer system modelled on the human brain and nervous system</a:t>
            </a:r>
            <a:r>
              <a:rPr lang="en-US" dirty="0" smtClean="0">
                <a:latin typeface="Consolas" panose="020B0609020204030204" pitchFamily="49" charset="0"/>
              </a:rPr>
              <a:t>.</a:t>
            </a:r>
          </a:p>
          <a:p>
            <a:pPr algn="just"/>
            <a:r>
              <a:rPr lang="en-US" dirty="0" smtClean="0">
                <a:latin typeface="Consolas" panose="020B0609020204030204" pitchFamily="49" charset="0"/>
              </a:rPr>
              <a:t>Comprises of 4 main components:</a:t>
            </a:r>
          </a:p>
          <a:p>
            <a:pPr lvl="1" algn="just"/>
            <a:r>
              <a:rPr lang="en-US" dirty="0" smtClean="0">
                <a:latin typeface="Consolas" panose="020B0609020204030204" pitchFamily="49" charset="0"/>
              </a:rPr>
              <a:t>An input layer</a:t>
            </a:r>
          </a:p>
          <a:p>
            <a:pPr lvl="1" algn="just"/>
            <a:r>
              <a:rPr lang="en-US" dirty="0" smtClean="0">
                <a:latin typeface="Consolas" panose="020B0609020204030204" pitchFamily="49" charset="0"/>
              </a:rPr>
              <a:t>One or more hidden layers of neurons.</a:t>
            </a:r>
          </a:p>
          <a:p>
            <a:pPr lvl="1" algn="just"/>
            <a:r>
              <a:rPr lang="en-US" dirty="0" smtClean="0">
                <a:latin typeface="Consolas" panose="020B0609020204030204" pitchFamily="49" charset="0"/>
              </a:rPr>
              <a:t>An activation function (usually a sigmoid function)</a:t>
            </a:r>
          </a:p>
          <a:p>
            <a:pPr lvl="1" algn="just"/>
            <a:r>
              <a:rPr lang="en-US" dirty="0" smtClean="0">
                <a:latin typeface="Consolas" panose="020B0609020204030204" pitchFamily="49" charset="0"/>
              </a:rPr>
              <a:t>An output layer</a:t>
            </a:r>
            <a:endParaRPr lang="en-US" dirty="0" smtClean="0">
              <a:latin typeface="Consolas" panose="020B0609020204030204" pitchFamily="49"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7819" t="5188" r="28029"/>
          <a:stretch/>
        </p:blipFill>
        <p:spPr>
          <a:xfrm>
            <a:off x="9385540" y="155274"/>
            <a:ext cx="1716656" cy="2073575"/>
          </a:xfrm>
          <a:prstGeom prst="rect">
            <a:avLst/>
          </a:prstGeom>
        </p:spPr>
      </p:pic>
    </p:spTree>
    <p:extLst>
      <p:ext uri="{BB962C8B-B14F-4D97-AF65-F5344CB8AC3E}">
        <p14:creationId xmlns:p14="http://schemas.microsoft.com/office/powerpoint/2010/main" val="23708383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2204" y="5339751"/>
            <a:ext cx="10696754" cy="923330"/>
          </a:xfrm>
          <a:prstGeom prst="rect">
            <a:avLst/>
          </a:prstGeom>
          <a:noFill/>
        </p:spPr>
        <p:txBody>
          <a:bodyPr wrap="square" rtlCol="0">
            <a:spAutoFit/>
          </a:bodyPr>
          <a:lstStyle/>
          <a:p>
            <a:r>
              <a:rPr lang="en-US" dirty="0" smtClean="0">
                <a:latin typeface="Consolas" panose="020B0609020204030204" pitchFamily="49" charset="0"/>
              </a:rPr>
              <a:t>This is what a 4-input 4-output feedforward neural network looks like.</a:t>
            </a:r>
          </a:p>
          <a:p>
            <a:r>
              <a:rPr lang="en-US" dirty="0" smtClean="0">
                <a:latin typeface="Consolas" panose="020B0609020204030204" pitchFamily="49" charset="0"/>
              </a:rPr>
              <a:t>The neuron layer in the middle is hidden.</a:t>
            </a:r>
          </a:p>
          <a:p>
            <a:r>
              <a:rPr lang="en-US" dirty="0" smtClean="0">
                <a:latin typeface="Consolas" panose="020B0609020204030204" pitchFamily="49" charset="0"/>
              </a:rPr>
              <a:t>We can have multiple layers of neurons for deep learning.</a:t>
            </a:r>
            <a:endParaRPr lang="en-US" dirty="0">
              <a:latin typeface="Consolas" panose="020B0609020204030204" pitchFamily="49"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304800"/>
            <a:ext cx="8229600" cy="4629150"/>
          </a:xfrm>
          <a:prstGeom prst="rect">
            <a:avLst/>
          </a:prstGeom>
        </p:spPr>
      </p:pic>
    </p:spTree>
    <p:extLst>
      <p:ext uri="{BB962C8B-B14F-4D97-AF65-F5344CB8AC3E}">
        <p14:creationId xmlns:p14="http://schemas.microsoft.com/office/powerpoint/2010/main" val="833258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513</TotalTime>
  <Words>845</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Fan Heiti Std B</vt:lpstr>
      <vt:lpstr>Adobe Gothic Std B</vt:lpstr>
      <vt:lpstr>AR ESSENCE</vt:lpstr>
      <vt:lpstr>Consolas</vt:lpstr>
      <vt:lpstr>Franklin Gothic Book</vt:lpstr>
      <vt:lpstr>Wingdings</vt:lpstr>
      <vt:lpstr>Crop</vt:lpstr>
      <vt:lpstr>Drone-X</vt:lpstr>
      <vt:lpstr>Contents</vt:lpstr>
      <vt:lpstr>Modules</vt:lpstr>
      <vt:lpstr>The Simulation Module</vt:lpstr>
      <vt:lpstr>The Artificial Intelligence Module</vt:lpstr>
      <vt:lpstr>Data Flow</vt:lpstr>
      <vt:lpstr>The N.E.A.T. Algorithm</vt:lpstr>
      <vt:lpstr>Neural Networks</vt:lpstr>
      <vt:lpstr>PowerPoint Presentation</vt:lpstr>
      <vt:lpstr>What are genetic algorithms?</vt:lpstr>
      <vt:lpstr>Main operations of a GA</vt:lpstr>
      <vt:lpstr>Reproduction/Selection</vt:lpstr>
      <vt:lpstr>Crossover</vt:lpstr>
      <vt:lpstr>Mutation</vt:lpstr>
      <vt:lpstr>Generations and evolution</vt:lpstr>
      <vt:lpstr>Neuroevolution</vt:lpstr>
      <vt:lpstr>N.E.A.T.</vt:lpstr>
      <vt:lpstr>Genotype to Phenotype Encoding</vt:lpstr>
      <vt:lpstr>Graph Encoding</vt:lpstr>
      <vt:lpstr>Steps of evolution</vt:lpstr>
      <vt:lpstr>Two types of Mutation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Mario-machine</dc:title>
  <dc:creator>Jayaram Pillai</dc:creator>
  <cp:lastModifiedBy>Jayaram Pillai</cp:lastModifiedBy>
  <cp:revision>52</cp:revision>
  <dcterms:created xsi:type="dcterms:W3CDTF">2016-07-13T12:41:07Z</dcterms:created>
  <dcterms:modified xsi:type="dcterms:W3CDTF">2017-02-17T00:41:58Z</dcterms:modified>
</cp:coreProperties>
</file>