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5" r:id="rId4"/>
    <p:sldId id="267" r:id="rId5"/>
    <p:sldId id="270" r:id="rId6"/>
    <p:sldId id="272" r:id="rId7"/>
    <p:sldId id="274" r:id="rId8"/>
    <p:sldId id="257" r:id="rId9"/>
    <p:sldId id="258" r:id="rId10"/>
    <p:sldId id="259" r:id="rId11"/>
    <p:sldId id="275" r:id="rId12"/>
    <p:sldId id="276" r:id="rId13"/>
    <p:sldId id="277" r:id="rId14"/>
    <p:sldId id="279" r:id="rId15"/>
    <p:sldId id="280" r:id="rId16"/>
    <p:sldId id="281" r:id="rId17"/>
    <p:sldId id="263" r:id="rId18"/>
    <p:sldId id="283" r:id="rId19"/>
    <p:sldId id="285" r:id="rId20"/>
    <p:sldId id="288" r:id="rId21"/>
    <p:sldId id="286" r:id="rId22"/>
    <p:sldId id="290" r:id="rId23"/>
    <p:sldId id="292" r:id="rId24"/>
    <p:sldId id="294" r:id="rId25"/>
    <p:sldId id="296" r:id="rId26"/>
    <p:sldId id="298"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EE5A6-B985-4487-8437-8ADD8075E2C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7DCC2132-4614-47E2-8C72-9B56A9C22C78}">
      <dgm:prSet phldrT="[Text]"/>
      <dgm:spPr>
        <a:solidFill>
          <a:schemeClr val="tx1">
            <a:lumMod val="85000"/>
            <a:lumOff val="15000"/>
          </a:schemeClr>
        </a:solidFill>
      </dgm:spPr>
      <dgm:t>
        <a:bodyPr/>
        <a:lstStyle/>
        <a:p>
          <a:r>
            <a:rPr lang="en-US" dirty="0" smtClean="0">
              <a:solidFill>
                <a:schemeClr val="bg1"/>
              </a:solidFill>
              <a:latin typeface="Adobe Fan Heiti Std B" panose="020B0700000000000000" pitchFamily="34" charset="-128"/>
              <a:ea typeface="Adobe Fan Heiti Std B" panose="020B0700000000000000" pitchFamily="34" charset="-128"/>
            </a:rPr>
            <a:t>Modules</a:t>
          </a:r>
          <a:endParaRPr lang="en-US" dirty="0">
            <a:solidFill>
              <a:schemeClr val="bg1"/>
            </a:solidFill>
            <a:latin typeface="Adobe Fan Heiti Std B" panose="020B0700000000000000" pitchFamily="34" charset="-128"/>
            <a:ea typeface="Adobe Fan Heiti Std B" panose="020B0700000000000000" pitchFamily="34" charset="-128"/>
          </a:endParaRPr>
        </a:p>
      </dgm:t>
    </dgm:pt>
    <dgm:pt modelId="{F966353D-B961-4A12-93D6-C324441DAE09}" type="parTrans" cxnId="{A293F26D-C4C4-4F5E-ABEA-430EF3BBD72F}">
      <dgm:prSet/>
      <dgm:spPr/>
      <dgm:t>
        <a:bodyPr/>
        <a:lstStyle/>
        <a:p>
          <a:endParaRPr lang="en-US"/>
        </a:p>
      </dgm:t>
    </dgm:pt>
    <dgm:pt modelId="{F30D4D99-913C-4E3E-AD11-98357E7366AA}" type="sibTrans" cxnId="{A293F26D-C4C4-4F5E-ABEA-430EF3BBD72F}">
      <dgm:prSet/>
      <dgm:spPr/>
      <dgm:t>
        <a:bodyPr/>
        <a:lstStyle/>
        <a:p>
          <a:endParaRPr lang="en-US"/>
        </a:p>
      </dgm:t>
    </dgm:pt>
    <dgm:pt modelId="{2E618826-33E3-4E14-A4DF-229D5A55A938}">
      <dgm:prSet phldrT="[Text]"/>
      <dgm:spPr>
        <a:solidFill>
          <a:schemeClr val="accent3">
            <a:lumMod val="75000"/>
          </a:schemeClr>
        </a:solidFill>
      </dgm:spPr>
      <dgm:t>
        <a:bodyPr/>
        <a:lstStyle/>
        <a:p>
          <a:r>
            <a:rPr lang="en-US" dirty="0" smtClean="0">
              <a:solidFill>
                <a:schemeClr val="accent2">
                  <a:lumMod val="60000"/>
                  <a:lumOff val="40000"/>
                </a:schemeClr>
              </a:solidFill>
            </a:rPr>
            <a:t>Drone Simulation</a:t>
          </a:r>
          <a:endParaRPr lang="en-US" dirty="0">
            <a:solidFill>
              <a:schemeClr val="accent2">
                <a:lumMod val="60000"/>
                <a:lumOff val="40000"/>
              </a:schemeClr>
            </a:solidFill>
            <a:latin typeface="Consolas" panose="020B0609020204030204" pitchFamily="49" charset="0"/>
          </a:endParaRPr>
        </a:p>
      </dgm:t>
    </dgm:pt>
    <dgm:pt modelId="{5289C245-8680-4918-A39E-316A22D83744}" type="parTrans" cxnId="{92336997-3033-4C56-9887-22F8760FD513}">
      <dgm:prSet/>
      <dgm:spPr/>
      <dgm:t>
        <a:bodyPr/>
        <a:lstStyle/>
        <a:p>
          <a:endParaRPr lang="en-US"/>
        </a:p>
      </dgm:t>
    </dgm:pt>
    <dgm:pt modelId="{9658EDA2-032A-4A55-AE1E-70736BF4714F}" type="sibTrans" cxnId="{92336997-3033-4C56-9887-22F8760FD513}">
      <dgm:prSet/>
      <dgm:spPr/>
      <dgm:t>
        <a:bodyPr/>
        <a:lstStyle/>
        <a:p>
          <a:endParaRPr lang="en-US"/>
        </a:p>
      </dgm:t>
    </dgm:pt>
    <dgm:pt modelId="{DDE2F832-2921-4106-8AD7-D607D3517FEF}">
      <dgm:prSet phldrT="[Text]"/>
      <dgm:spPr>
        <a:solidFill>
          <a:srgbClr val="00B050"/>
        </a:solidFill>
      </dgm:spPr>
      <dgm:t>
        <a:bodyPr/>
        <a:lstStyle/>
        <a:p>
          <a:r>
            <a:rPr lang="en-US" b="1" dirty="0" smtClean="0">
              <a:solidFill>
                <a:schemeClr val="tx1"/>
              </a:solidFill>
            </a:rPr>
            <a:t>N.E.A.T. module</a:t>
          </a:r>
          <a:endParaRPr lang="en-US" b="1" dirty="0">
            <a:solidFill>
              <a:schemeClr val="tx1"/>
            </a:solidFill>
          </a:endParaRPr>
        </a:p>
      </dgm:t>
    </dgm:pt>
    <dgm:pt modelId="{4B3489C2-B991-4C2F-995B-43A15CF4FE98}" type="parTrans" cxnId="{3FE9F925-C006-41D1-9B38-77CAD8D7927C}">
      <dgm:prSet/>
      <dgm:spPr/>
      <dgm:t>
        <a:bodyPr/>
        <a:lstStyle/>
        <a:p>
          <a:endParaRPr lang="en-US"/>
        </a:p>
      </dgm:t>
    </dgm:pt>
    <dgm:pt modelId="{A33CCCF2-5313-4929-8266-57CF2CAA0138}" type="sibTrans" cxnId="{3FE9F925-C006-41D1-9B38-77CAD8D7927C}">
      <dgm:prSet/>
      <dgm:spPr/>
      <dgm:t>
        <a:bodyPr/>
        <a:lstStyle/>
        <a:p>
          <a:endParaRPr lang="en-US"/>
        </a:p>
      </dgm:t>
    </dgm:pt>
    <dgm:pt modelId="{BF52EAB3-8A01-4BCA-90BC-7ADF47CA3BAA}">
      <dgm:prSet phldrT="[Text]"/>
      <dgm:spPr>
        <a:solidFill>
          <a:schemeClr val="accent5">
            <a:lumMod val="50000"/>
          </a:schemeClr>
        </a:solidFill>
      </dgm:spPr>
      <dgm:t>
        <a:bodyPr/>
        <a:lstStyle/>
        <a:p>
          <a:r>
            <a:rPr lang="en-US" dirty="0" smtClean="0"/>
            <a:t>Data Flow</a:t>
          </a:r>
          <a:endParaRPr lang="en-US" dirty="0"/>
        </a:p>
      </dgm:t>
    </dgm:pt>
    <dgm:pt modelId="{CC0F25E0-18D3-4059-A9FE-9CABC24003AB}" type="parTrans" cxnId="{30A81C27-38DA-44E3-8002-DCCCCC97C925}">
      <dgm:prSet/>
      <dgm:spPr/>
      <dgm:t>
        <a:bodyPr/>
        <a:lstStyle/>
        <a:p>
          <a:endParaRPr lang="en-US"/>
        </a:p>
      </dgm:t>
    </dgm:pt>
    <dgm:pt modelId="{31547E4C-18F1-4D16-9F99-68B628E1D4E5}" type="sibTrans" cxnId="{30A81C27-38DA-44E3-8002-DCCCCC97C925}">
      <dgm:prSet/>
      <dgm:spPr/>
      <dgm:t>
        <a:bodyPr/>
        <a:lstStyle/>
        <a:p>
          <a:endParaRPr lang="en-US"/>
        </a:p>
      </dgm:t>
    </dgm:pt>
    <dgm:pt modelId="{EEC9DBD6-D73C-44A3-A992-104C1B2865B4}" type="pres">
      <dgm:prSet presAssocID="{5B8EE5A6-B985-4487-8437-8ADD8075E2C5}" presName="Name0" presStyleCnt="0">
        <dgm:presLayoutVars>
          <dgm:chPref val="1"/>
          <dgm:dir/>
          <dgm:animOne val="branch"/>
          <dgm:animLvl val="lvl"/>
          <dgm:resizeHandles val="exact"/>
        </dgm:presLayoutVars>
      </dgm:prSet>
      <dgm:spPr/>
      <dgm:t>
        <a:bodyPr/>
        <a:lstStyle/>
        <a:p>
          <a:endParaRPr lang="en-US"/>
        </a:p>
      </dgm:t>
    </dgm:pt>
    <dgm:pt modelId="{841EADED-5319-4D78-B876-0F7AA9B6B489}" type="pres">
      <dgm:prSet presAssocID="{7DCC2132-4614-47E2-8C72-9B56A9C22C78}" presName="root1" presStyleCnt="0"/>
      <dgm:spPr/>
    </dgm:pt>
    <dgm:pt modelId="{BF334C67-B08F-4AFF-AEA9-27CE97F83E21}" type="pres">
      <dgm:prSet presAssocID="{7DCC2132-4614-47E2-8C72-9B56A9C22C78}" presName="LevelOneTextNode" presStyleLbl="node0" presStyleIdx="0" presStyleCnt="1">
        <dgm:presLayoutVars>
          <dgm:chPref val="3"/>
        </dgm:presLayoutVars>
      </dgm:prSet>
      <dgm:spPr/>
      <dgm:t>
        <a:bodyPr/>
        <a:lstStyle/>
        <a:p>
          <a:endParaRPr lang="en-US"/>
        </a:p>
      </dgm:t>
    </dgm:pt>
    <dgm:pt modelId="{DB30C420-4FEB-47CF-A01A-505A6A7689A9}" type="pres">
      <dgm:prSet presAssocID="{7DCC2132-4614-47E2-8C72-9B56A9C22C78}" presName="level2hierChild" presStyleCnt="0"/>
      <dgm:spPr/>
    </dgm:pt>
    <dgm:pt modelId="{B7359D51-5865-4F9B-A8C9-EA7F98CDE8FA}" type="pres">
      <dgm:prSet presAssocID="{5289C245-8680-4918-A39E-316A22D83744}" presName="conn2-1" presStyleLbl="parChTrans1D2" presStyleIdx="0" presStyleCnt="3"/>
      <dgm:spPr/>
      <dgm:t>
        <a:bodyPr/>
        <a:lstStyle/>
        <a:p>
          <a:endParaRPr lang="en-US"/>
        </a:p>
      </dgm:t>
    </dgm:pt>
    <dgm:pt modelId="{EF86B467-0E35-4E86-9129-ABBB085AEB9C}" type="pres">
      <dgm:prSet presAssocID="{5289C245-8680-4918-A39E-316A22D83744}" presName="connTx" presStyleLbl="parChTrans1D2" presStyleIdx="0" presStyleCnt="3"/>
      <dgm:spPr/>
      <dgm:t>
        <a:bodyPr/>
        <a:lstStyle/>
        <a:p>
          <a:endParaRPr lang="en-US"/>
        </a:p>
      </dgm:t>
    </dgm:pt>
    <dgm:pt modelId="{8D39E6E9-71F5-43A7-A9D4-990A948E756D}" type="pres">
      <dgm:prSet presAssocID="{2E618826-33E3-4E14-A4DF-229D5A55A938}" presName="root2" presStyleCnt="0"/>
      <dgm:spPr/>
    </dgm:pt>
    <dgm:pt modelId="{BA6E5FF0-889D-45F6-88C1-13446A75004A}" type="pres">
      <dgm:prSet presAssocID="{2E618826-33E3-4E14-A4DF-229D5A55A938}" presName="LevelTwoTextNode" presStyleLbl="node2" presStyleIdx="0" presStyleCnt="3">
        <dgm:presLayoutVars>
          <dgm:chPref val="3"/>
        </dgm:presLayoutVars>
      </dgm:prSet>
      <dgm:spPr/>
      <dgm:t>
        <a:bodyPr/>
        <a:lstStyle/>
        <a:p>
          <a:endParaRPr lang="en-US"/>
        </a:p>
      </dgm:t>
    </dgm:pt>
    <dgm:pt modelId="{220978E5-8223-4AFB-9DBE-7DA0294D0B0C}" type="pres">
      <dgm:prSet presAssocID="{2E618826-33E3-4E14-A4DF-229D5A55A938}" presName="level3hierChild" presStyleCnt="0"/>
      <dgm:spPr/>
    </dgm:pt>
    <dgm:pt modelId="{27F5DED8-3171-4448-BE3C-02B209C061DE}" type="pres">
      <dgm:prSet presAssocID="{4B3489C2-B991-4C2F-995B-43A15CF4FE98}" presName="conn2-1" presStyleLbl="parChTrans1D2" presStyleIdx="1" presStyleCnt="3"/>
      <dgm:spPr/>
      <dgm:t>
        <a:bodyPr/>
        <a:lstStyle/>
        <a:p>
          <a:endParaRPr lang="en-US"/>
        </a:p>
      </dgm:t>
    </dgm:pt>
    <dgm:pt modelId="{E64E8D11-5785-43D8-9E02-FB6566E5C00B}" type="pres">
      <dgm:prSet presAssocID="{4B3489C2-B991-4C2F-995B-43A15CF4FE98}" presName="connTx" presStyleLbl="parChTrans1D2" presStyleIdx="1" presStyleCnt="3"/>
      <dgm:spPr/>
      <dgm:t>
        <a:bodyPr/>
        <a:lstStyle/>
        <a:p>
          <a:endParaRPr lang="en-US"/>
        </a:p>
      </dgm:t>
    </dgm:pt>
    <dgm:pt modelId="{6F28C907-153A-42C9-A54A-4B5CF2929724}" type="pres">
      <dgm:prSet presAssocID="{DDE2F832-2921-4106-8AD7-D607D3517FEF}" presName="root2" presStyleCnt="0"/>
      <dgm:spPr/>
    </dgm:pt>
    <dgm:pt modelId="{3BAD892C-E3BA-4B05-9DD0-24ECFF145AB1}" type="pres">
      <dgm:prSet presAssocID="{DDE2F832-2921-4106-8AD7-D607D3517FEF}" presName="LevelTwoTextNode" presStyleLbl="node2" presStyleIdx="1" presStyleCnt="3" custLinFactNeighborY="987">
        <dgm:presLayoutVars>
          <dgm:chPref val="3"/>
        </dgm:presLayoutVars>
      </dgm:prSet>
      <dgm:spPr/>
      <dgm:t>
        <a:bodyPr/>
        <a:lstStyle/>
        <a:p>
          <a:endParaRPr lang="en-US"/>
        </a:p>
      </dgm:t>
    </dgm:pt>
    <dgm:pt modelId="{A8345EA4-B5D9-4CA9-A879-12680C1AAA7D}" type="pres">
      <dgm:prSet presAssocID="{DDE2F832-2921-4106-8AD7-D607D3517FEF}" presName="level3hierChild" presStyleCnt="0"/>
      <dgm:spPr/>
    </dgm:pt>
    <dgm:pt modelId="{8A3B8FF5-E83F-49C3-B1B6-DEE6CC720099}" type="pres">
      <dgm:prSet presAssocID="{CC0F25E0-18D3-4059-A9FE-9CABC24003AB}" presName="conn2-1" presStyleLbl="parChTrans1D2" presStyleIdx="2" presStyleCnt="3"/>
      <dgm:spPr/>
    </dgm:pt>
    <dgm:pt modelId="{D466FB32-35F2-4FE8-BAFF-9A982DE85073}" type="pres">
      <dgm:prSet presAssocID="{CC0F25E0-18D3-4059-A9FE-9CABC24003AB}" presName="connTx" presStyleLbl="parChTrans1D2" presStyleIdx="2" presStyleCnt="3"/>
      <dgm:spPr/>
    </dgm:pt>
    <dgm:pt modelId="{A826E6E3-22C4-4346-A975-7DC0C776D964}" type="pres">
      <dgm:prSet presAssocID="{BF52EAB3-8A01-4BCA-90BC-7ADF47CA3BAA}" presName="root2" presStyleCnt="0"/>
      <dgm:spPr/>
    </dgm:pt>
    <dgm:pt modelId="{CDC76D74-4493-4E31-8556-52FC6E20B55E}" type="pres">
      <dgm:prSet presAssocID="{BF52EAB3-8A01-4BCA-90BC-7ADF47CA3BAA}" presName="LevelTwoTextNode" presStyleLbl="node2" presStyleIdx="2" presStyleCnt="3">
        <dgm:presLayoutVars>
          <dgm:chPref val="3"/>
        </dgm:presLayoutVars>
      </dgm:prSet>
      <dgm:spPr/>
      <dgm:t>
        <a:bodyPr/>
        <a:lstStyle/>
        <a:p>
          <a:endParaRPr lang="en-US"/>
        </a:p>
      </dgm:t>
    </dgm:pt>
    <dgm:pt modelId="{D7CAD228-3DFE-42A6-8980-07F0CB989CB7}" type="pres">
      <dgm:prSet presAssocID="{BF52EAB3-8A01-4BCA-90BC-7ADF47CA3BAA}" presName="level3hierChild" presStyleCnt="0"/>
      <dgm:spPr/>
    </dgm:pt>
  </dgm:ptLst>
  <dgm:cxnLst>
    <dgm:cxn modelId="{A71EC0DC-00F7-451E-B888-8AB80B80EC13}" type="presOf" srcId="{4B3489C2-B991-4C2F-995B-43A15CF4FE98}" destId="{27F5DED8-3171-4448-BE3C-02B209C061DE}" srcOrd="0" destOrd="0" presId="urn:microsoft.com/office/officeart/2008/layout/HorizontalMultiLevelHierarchy"/>
    <dgm:cxn modelId="{92336997-3033-4C56-9887-22F8760FD513}" srcId="{7DCC2132-4614-47E2-8C72-9B56A9C22C78}" destId="{2E618826-33E3-4E14-A4DF-229D5A55A938}" srcOrd="0" destOrd="0" parTransId="{5289C245-8680-4918-A39E-316A22D83744}" sibTransId="{9658EDA2-032A-4A55-AE1E-70736BF4714F}"/>
    <dgm:cxn modelId="{94589FF2-5F67-4506-93F8-AF5F83436C15}" type="presOf" srcId="{CC0F25E0-18D3-4059-A9FE-9CABC24003AB}" destId="{D466FB32-35F2-4FE8-BAFF-9A982DE85073}" srcOrd="1" destOrd="0" presId="urn:microsoft.com/office/officeart/2008/layout/HorizontalMultiLevelHierarchy"/>
    <dgm:cxn modelId="{0CE03310-5576-4F91-B331-87A6D8BBBD98}" type="presOf" srcId="{2E618826-33E3-4E14-A4DF-229D5A55A938}" destId="{BA6E5FF0-889D-45F6-88C1-13446A75004A}" srcOrd="0" destOrd="0" presId="urn:microsoft.com/office/officeart/2008/layout/HorizontalMultiLevelHierarchy"/>
    <dgm:cxn modelId="{5B8B4C58-49F1-4060-AB27-83B1D8DF7484}" type="presOf" srcId="{5B8EE5A6-B985-4487-8437-8ADD8075E2C5}" destId="{EEC9DBD6-D73C-44A3-A992-104C1B2865B4}" srcOrd="0" destOrd="0" presId="urn:microsoft.com/office/officeart/2008/layout/HorizontalMultiLevelHierarchy"/>
    <dgm:cxn modelId="{1D2EF8BD-7B55-4F95-9743-A181F495627A}" type="presOf" srcId="{5289C245-8680-4918-A39E-316A22D83744}" destId="{B7359D51-5865-4F9B-A8C9-EA7F98CDE8FA}" srcOrd="0" destOrd="0" presId="urn:microsoft.com/office/officeart/2008/layout/HorizontalMultiLevelHierarchy"/>
    <dgm:cxn modelId="{95D1B6C3-70A1-4FC3-90D6-5F1BA2CC7864}" type="presOf" srcId="{7DCC2132-4614-47E2-8C72-9B56A9C22C78}" destId="{BF334C67-B08F-4AFF-AEA9-27CE97F83E21}" srcOrd="0" destOrd="0" presId="urn:microsoft.com/office/officeart/2008/layout/HorizontalMultiLevelHierarchy"/>
    <dgm:cxn modelId="{04094A4C-8281-4A12-8FE7-6C4768A89F9B}" type="presOf" srcId="{CC0F25E0-18D3-4059-A9FE-9CABC24003AB}" destId="{8A3B8FF5-E83F-49C3-B1B6-DEE6CC720099}" srcOrd="0" destOrd="0" presId="urn:microsoft.com/office/officeart/2008/layout/HorizontalMultiLevelHierarchy"/>
    <dgm:cxn modelId="{40E039E9-84FF-436D-B2FC-C0C6856484DA}" type="presOf" srcId="{5289C245-8680-4918-A39E-316A22D83744}" destId="{EF86B467-0E35-4E86-9129-ABBB085AEB9C}" srcOrd="1" destOrd="0" presId="urn:microsoft.com/office/officeart/2008/layout/HorizontalMultiLevelHierarchy"/>
    <dgm:cxn modelId="{3FE9F925-C006-41D1-9B38-77CAD8D7927C}" srcId="{7DCC2132-4614-47E2-8C72-9B56A9C22C78}" destId="{DDE2F832-2921-4106-8AD7-D607D3517FEF}" srcOrd="1" destOrd="0" parTransId="{4B3489C2-B991-4C2F-995B-43A15CF4FE98}" sibTransId="{A33CCCF2-5313-4929-8266-57CF2CAA0138}"/>
    <dgm:cxn modelId="{A293F26D-C4C4-4F5E-ABEA-430EF3BBD72F}" srcId="{5B8EE5A6-B985-4487-8437-8ADD8075E2C5}" destId="{7DCC2132-4614-47E2-8C72-9B56A9C22C78}" srcOrd="0" destOrd="0" parTransId="{F966353D-B961-4A12-93D6-C324441DAE09}" sibTransId="{F30D4D99-913C-4E3E-AD11-98357E7366AA}"/>
    <dgm:cxn modelId="{3953DF2C-C3B7-47C1-9F5B-A7A21AC261C1}" type="presOf" srcId="{DDE2F832-2921-4106-8AD7-D607D3517FEF}" destId="{3BAD892C-E3BA-4B05-9DD0-24ECFF145AB1}" srcOrd="0" destOrd="0" presId="urn:microsoft.com/office/officeart/2008/layout/HorizontalMultiLevelHierarchy"/>
    <dgm:cxn modelId="{30A81C27-38DA-44E3-8002-DCCCCC97C925}" srcId="{7DCC2132-4614-47E2-8C72-9B56A9C22C78}" destId="{BF52EAB3-8A01-4BCA-90BC-7ADF47CA3BAA}" srcOrd="2" destOrd="0" parTransId="{CC0F25E0-18D3-4059-A9FE-9CABC24003AB}" sibTransId="{31547E4C-18F1-4D16-9F99-68B628E1D4E5}"/>
    <dgm:cxn modelId="{3F2CFA4E-0D7B-4193-B254-70679D8462ED}" type="presOf" srcId="{BF52EAB3-8A01-4BCA-90BC-7ADF47CA3BAA}" destId="{CDC76D74-4493-4E31-8556-52FC6E20B55E}" srcOrd="0" destOrd="0" presId="urn:microsoft.com/office/officeart/2008/layout/HorizontalMultiLevelHierarchy"/>
    <dgm:cxn modelId="{3CD930C1-DDD5-479F-925B-EA0ED7325539}" type="presOf" srcId="{4B3489C2-B991-4C2F-995B-43A15CF4FE98}" destId="{E64E8D11-5785-43D8-9E02-FB6566E5C00B}" srcOrd="1" destOrd="0" presId="urn:microsoft.com/office/officeart/2008/layout/HorizontalMultiLevelHierarchy"/>
    <dgm:cxn modelId="{A9BAA5B0-CD36-4D6F-8B86-9058A2438E3B}" type="presParOf" srcId="{EEC9DBD6-D73C-44A3-A992-104C1B2865B4}" destId="{841EADED-5319-4D78-B876-0F7AA9B6B489}" srcOrd="0" destOrd="0" presId="urn:microsoft.com/office/officeart/2008/layout/HorizontalMultiLevelHierarchy"/>
    <dgm:cxn modelId="{C33807B7-04F7-46BD-98D5-DF8EE6FCAADD}" type="presParOf" srcId="{841EADED-5319-4D78-B876-0F7AA9B6B489}" destId="{BF334C67-B08F-4AFF-AEA9-27CE97F83E21}" srcOrd="0" destOrd="0" presId="urn:microsoft.com/office/officeart/2008/layout/HorizontalMultiLevelHierarchy"/>
    <dgm:cxn modelId="{2A21FE8E-33D0-4357-B2F6-5984BF9C284E}" type="presParOf" srcId="{841EADED-5319-4D78-B876-0F7AA9B6B489}" destId="{DB30C420-4FEB-47CF-A01A-505A6A7689A9}" srcOrd="1" destOrd="0" presId="urn:microsoft.com/office/officeart/2008/layout/HorizontalMultiLevelHierarchy"/>
    <dgm:cxn modelId="{11A05B7F-BB69-4C78-9CBB-E7EB6CA668E9}" type="presParOf" srcId="{DB30C420-4FEB-47CF-A01A-505A6A7689A9}" destId="{B7359D51-5865-4F9B-A8C9-EA7F98CDE8FA}" srcOrd="0" destOrd="0" presId="urn:microsoft.com/office/officeart/2008/layout/HorizontalMultiLevelHierarchy"/>
    <dgm:cxn modelId="{5ED1573B-8579-49E0-BF68-37836EA80C24}" type="presParOf" srcId="{B7359D51-5865-4F9B-A8C9-EA7F98CDE8FA}" destId="{EF86B467-0E35-4E86-9129-ABBB085AEB9C}" srcOrd="0" destOrd="0" presId="urn:microsoft.com/office/officeart/2008/layout/HorizontalMultiLevelHierarchy"/>
    <dgm:cxn modelId="{40F8EAEB-7CCA-4AFD-9245-73129C959AA1}" type="presParOf" srcId="{DB30C420-4FEB-47CF-A01A-505A6A7689A9}" destId="{8D39E6E9-71F5-43A7-A9D4-990A948E756D}" srcOrd="1" destOrd="0" presId="urn:microsoft.com/office/officeart/2008/layout/HorizontalMultiLevelHierarchy"/>
    <dgm:cxn modelId="{4F56361D-7137-414B-A8B6-238CC52E8EEB}" type="presParOf" srcId="{8D39E6E9-71F5-43A7-A9D4-990A948E756D}" destId="{BA6E5FF0-889D-45F6-88C1-13446A75004A}" srcOrd="0" destOrd="0" presId="urn:microsoft.com/office/officeart/2008/layout/HorizontalMultiLevelHierarchy"/>
    <dgm:cxn modelId="{75A92E23-C199-4334-ADE8-745CD1CF58CC}" type="presParOf" srcId="{8D39E6E9-71F5-43A7-A9D4-990A948E756D}" destId="{220978E5-8223-4AFB-9DBE-7DA0294D0B0C}" srcOrd="1" destOrd="0" presId="urn:microsoft.com/office/officeart/2008/layout/HorizontalMultiLevelHierarchy"/>
    <dgm:cxn modelId="{73C6D410-49E6-4109-AFD0-AB9986EA5F07}" type="presParOf" srcId="{DB30C420-4FEB-47CF-A01A-505A6A7689A9}" destId="{27F5DED8-3171-4448-BE3C-02B209C061DE}" srcOrd="2" destOrd="0" presId="urn:microsoft.com/office/officeart/2008/layout/HorizontalMultiLevelHierarchy"/>
    <dgm:cxn modelId="{1F257A53-A0C2-4595-8CFB-177CF7B160C6}" type="presParOf" srcId="{27F5DED8-3171-4448-BE3C-02B209C061DE}" destId="{E64E8D11-5785-43D8-9E02-FB6566E5C00B}" srcOrd="0" destOrd="0" presId="urn:microsoft.com/office/officeart/2008/layout/HorizontalMultiLevelHierarchy"/>
    <dgm:cxn modelId="{CB7F7A6B-92C8-4F98-AB61-DE221922B7DC}" type="presParOf" srcId="{DB30C420-4FEB-47CF-A01A-505A6A7689A9}" destId="{6F28C907-153A-42C9-A54A-4B5CF2929724}" srcOrd="3" destOrd="0" presId="urn:microsoft.com/office/officeart/2008/layout/HorizontalMultiLevelHierarchy"/>
    <dgm:cxn modelId="{F73B9F2E-A0B8-478C-9DC6-A1F82D066A5D}" type="presParOf" srcId="{6F28C907-153A-42C9-A54A-4B5CF2929724}" destId="{3BAD892C-E3BA-4B05-9DD0-24ECFF145AB1}" srcOrd="0" destOrd="0" presId="urn:microsoft.com/office/officeart/2008/layout/HorizontalMultiLevelHierarchy"/>
    <dgm:cxn modelId="{8178F606-2F13-4D06-BDC3-0DE7F0FC3E35}" type="presParOf" srcId="{6F28C907-153A-42C9-A54A-4B5CF2929724}" destId="{A8345EA4-B5D9-4CA9-A879-12680C1AAA7D}" srcOrd="1" destOrd="0" presId="urn:microsoft.com/office/officeart/2008/layout/HorizontalMultiLevelHierarchy"/>
    <dgm:cxn modelId="{E680F574-9BCA-4825-BD2F-7D63CF3D5D9C}" type="presParOf" srcId="{DB30C420-4FEB-47CF-A01A-505A6A7689A9}" destId="{8A3B8FF5-E83F-49C3-B1B6-DEE6CC720099}" srcOrd="4" destOrd="0" presId="urn:microsoft.com/office/officeart/2008/layout/HorizontalMultiLevelHierarchy"/>
    <dgm:cxn modelId="{7D649802-AE4D-4011-B796-D65A6B3BA59B}" type="presParOf" srcId="{8A3B8FF5-E83F-49C3-B1B6-DEE6CC720099}" destId="{D466FB32-35F2-4FE8-BAFF-9A982DE85073}" srcOrd="0" destOrd="0" presId="urn:microsoft.com/office/officeart/2008/layout/HorizontalMultiLevelHierarchy"/>
    <dgm:cxn modelId="{8C3E1C94-AD88-4923-BA5C-7C415AD1D865}" type="presParOf" srcId="{DB30C420-4FEB-47CF-A01A-505A6A7689A9}" destId="{A826E6E3-22C4-4346-A975-7DC0C776D964}" srcOrd="5" destOrd="0" presId="urn:microsoft.com/office/officeart/2008/layout/HorizontalMultiLevelHierarchy"/>
    <dgm:cxn modelId="{A6FA06E8-D333-4BDB-A303-15464B79227F}" type="presParOf" srcId="{A826E6E3-22C4-4346-A975-7DC0C776D964}" destId="{CDC76D74-4493-4E31-8556-52FC6E20B55E}" srcOrd="0" destOrd="0" presId="urn:microsoft.com/office/officeart/2008/layout/HorizontalMultiLevelHierarchy"/>
    <dgm:cxn modelId="{75E14116-AE95-42D6-AE5B-F0B78E3A5A24}" type="presParOf" srcId="{A826E6E3-22C4-4346-A975-7DC0C776D964}" destId="{D7CAD228-3DFE-42A6-8980-07F0CB989CB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07115D-05EF-48BE-90FA-F7387A45E25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6A898881-DCFB-440B-B5C4-79787BB34AFE}">
      <dgm:prSet phldrT="[Text]"/>
      <dgm:spPr>
        <a:solidFill>
          <a:schemeClr val="tx1">
            <a:lumMod val="85000"/>
            <a:lumOff val="15000"/>
          </a:schemeClr>
        </a:solidFill>
      </dgm:spPr>
      <dgm:t>
        <a:bodyPr/>
        <a:lstStyle/>
        <a:p>
          <a:r>
            <a:rPr lang="en-US" dirty="0" smtClean="0">
              <a:latin typeface="Adobe Fan Heiti Std B" panose="020B0700000000000000" pitchFamily="34" charset="-128"/>
              <a:ea typeface="Adobe Fan Heiti Std B" panose="020B0700000000000000" pitchFamily="34" charset="-128"/>
            </a:rPr>
            <a:t>Algorithm</a:t>
          </a:r>
          <a:endParaRPr lang="en-US" dirty="0">
            <a:latin typeface="Adobe Fan Heiti Std B" panose="020B0700000000000000" pitchFamily="34" charset="-128"/>
            <a:ea typeface="Adobe Fan Heiti Std B" panose="020B0700000000000000" pitchFamily="34" charset="-128"/>
          </a:endParaRPr>
        </a:p>
      </dgm:t>
    </dgm:pt>
    <dgm:pt modelId="{52DF55A2-1F1D-4B8D-BB82-0B1035A6DBD5}" type="parTrans" cxnId="{470EABF2-B2DC-4D53-8300-FBE5DD46E180}">
      <dgm:prSet/>
      <dgm:spPr/>
      <dgm:t>
        <a:bodyPr/>
        <a:lstStyle/>
        <a:p>
          <a:endParaRPr lang="en-US"/>
        </a:p>
      </dgm:t>
    </dgm:pt>
    <dgm:pt modelId="{FC9A2939-C7E9-4A8D-B5D7-F9FA60439702}" type="sibTrans" cxnId="{470EABF2-B2DC-4D53-8300-FBE5DD46E180}">
      <dgm:prSet/>
      <dgm:spPr/>
      <dgm:t>
        <a:bodyPr/>
        <a:lstStyle/>
        <a:p>
          <a:endParaRPr lang="en-US"/>
        </a:p>
      </dgm:t>
    </dgm:pt>
    <dgm:pt modelId="{135D1CB4-70F5-4417-9F1C-4260E7E7F8B0}">
      <dgm:prSet phldrT="[Text]"/>
      <dgm:spPr>
        <a:solidFill>
          <a:schemeClr val="tx1"/>
        </a:solidFill>
      </dgm:spPr>
      <dgm:t>
        <a:bodyPr/>
        <a:lstStyle/>
        <a:p>
          <a:r>
            <a:rPr lang="en-US" dirty="0" smtClean="0">
              <a:solidFill>
                <a:srgbClr val="00B050"/>
              </a:solidFill>
              <a:latin typeface="Consolas" panose="020B0609020204030204" pitchFamily="49" charset="0"/>
            </a:rPr>
            <a:t>Genetic Algorithms</a:t>
          </a:r>
          <a:endParaRPr lang="en-US" dirty="0">
            <a:solidFill>
              <a:srgbClr val="00B050"/>
            </a:solidFill>
            <a:latin typeface="Consolas" panose="020B0609020204030204" pitchFamily="49" charset="0"/>
          </a:endParaRPr>
        </a:p>
      </dgm:t>
    </dgm:pt>
    <dgm:pt modelId="{DA17BF80-35BF-4199-BDD2-A1AD9FEA477E}" type="parTrans" cxnId="{C5ADD3E0-E0AB-4AAA-8E45-CAB567E3844B}">
      <dgm:prSet/>
      <dgm:spPr/>
      <dgm:t>
        <a:bodyPr/>
        <a:lstStyle/>
        <a:p>
          <a:endParaRPr lang="en-US"/>
        </a:p>
      </dgm:t>
    </dgm:pt>
    <dgm:pt modelId="{37EA63FA-3535-4882-91B2-9DF364D2261B}" type="sibTrans" cxnId="{C5ADD3E0-E0AB-4AAA-8E45-CAB567E3844B}">
      <dgm:prSet/>
      <dgm:spPr/>
      <dgm:t>
        <a:bodyPr/>
        <a:lstStyle/>
        <a:p>
          <a:endParaRPr lang="en-US"/>
        </a:p>
      </dgm:t>
    </dgm:pt>
    <dgm:pt modelId="{9B97023D-5854-42A1-897F-3B8FDFDAFFD2}">
      <dgm:prSet phldrT="[Text]"/>
      <dgm:spPr>
        <a:solidFill>
          <a:schemeClr val="accent6">
            <a:lumMod val="50000"/>
          </a:schemeClr>
        </a:solidFill>
      </dgm:spPr>
      <dgm:t>
        <a:bodyPr/>
        <a:lstStyle/>
        <a:p>
          <a:r>
            <a:rPr lang="en-US" dirty="0" smtClean="0">
              <a:latin typeface="Consolas" panose="020B0609020204030204" pitchFamily="49" charset="0"/>
            </a:rPr>
            <a:t>Neural Networks</a:t>
          </a:r>
          <a:endParaRPr lang="en-US" dirty="0">
            <a:latin typeface="Consolas" panose="020B0609020204030204" pitchFamily="49" charset="0"/>
          </a:endParaRPr>
        </a:p>
      </dgm:t>
    </dgm:pt>
    <dgm:pt modelId="{14639800-C9BB-42F1-9202-76C2770D213B}" type="parTrans" cxnId="{B60E05E9-AA33-4AF5-BD7D-C849F32A6DB7}">
      <dgm:prSet/>
      <dgm:spPr/>
      <dgm:t>
        <a:bodyPr/>
        <a:lstStyle/>
        <a:p>
          <a:endParaRPr lang="en-US"/>
        </a:p>
      </dgm:t>
    </dgm:pt>
    <dgm:pt modelId="{4A491A62-FC8B-47E5-AB00-E4751A6306D1}" type="sibTrans" cxnId="{B60E05E9-AA33-4AF5-BD7D-C849F32A6DB7}">
      <dgm:prSet/>
      <dgm:spPr/>
      <dgm:t>
        <a:bodyPr/>
        <a:lstStyle/>
        <a:p>
          <a:endParaRPr lang="en-US"/>
        </a:p>
      </dgm:t>
    </dgm:pt>
    <dgm:pt modelId="{15434301-3709-4BBC-9B83-190FD36176BC}">
      <dgm:prSet phldrT="[Text]"/>
      <dgm:spPr>
        <a:solidFill>
          <a:schemeClr val="tx1">
            <a:lumMod val="85000"/>
            <a:lumOff val="15000"/>
          </a:schemeClr>
        </a:solidFill>
      </dgm:spPr>
      <dgm:t>
        <a:bodyPr/>
        <a:lstStyle/>
        <a:p>
          <a:r>
            <a:rPr lang="en-US" dirty="0" err="1" smtClean="0">
              <a:latin typeface="Consolas" panose="020B0609020204030204" pitchFamily="49" charset="0"/>
            </a:rPr>
            <a:t>NeuroEvolution</a:t>
          </a:r>
          <a:endParaRPr lang="en-US" dirty="0">
            <a:latin typeface="Consolas" panose="020B0609020204030204" pitchFamily="49" charset="0"/>
          </a:endParaRPr>
        </a:p>
      </dgm:t>
    </dgm:pt>
    <dgm:pt modelId="{007532AB-E437-4B14-A628-EF779A94837D}" type="parTrans" cxnId="{080E99B8-6189-4702-A5BE-A3CAD7ACC90A}">
      <dgm:prSet/>
      <dgm:spPr/>
      <dgm:t>
        <a:bodyPr/>
        <a:lstStyle/>
        <a:p>
          <a:endParaRPr lang="en-US"/>
        </a:p>
      </dgm:t>
    </dgm:pt>
    <dgm:pt modelId="{158030D1-ADA4-4A59-8EBE-B30316DB32E2}" type="sibTrans" cxnId="{080E99B8-6189-4702-A5BE-A3CAD7ACC90A}">
      <dgm:prSet/>
      <dgm:spPr/>
      <dgm:t>
        <a:bodyPr/>
        <a:lstStyle/>
        <a:p>
          <a:endParaRPr lang="en-US"/>
        </a:p>
      </dgm:t>
    </dgm:pt>
    <dgm:pt modelId="{66061E32-BC59-4F34-B399-0B89FB680E5C}">
      <dgm:prSet/>
      <dgm:spPr>
        <a:solidFill>
          <a:schemeClr val="accent5">
            <a:lumMod val="50000"/>
          </a:schemeClr>
        </a:solidFill>
      </dgm:spPr>
      <dgm:t>
        <a:bodyPr/>
        <a:lstStyle/>
        <a:p>
          <a:r>
            <a:rPr lang="en-US" dirty="0" smtClean="0">
              <a:latin typeface="Consolas" panose="020B0609020204030204" pitchFamily="49" charset="0"/>
            </a:rPr>
            <a:t>N.E.A.T.</a:t>
          </a:r>
          <a:endParaRPr lang="en-US" dirty="0">
            <a:latin typeface="Consolas" panose="020B0609020204030204" pitchFamily="49" charset="0"/>
          </a:endParaRPr>
        </a:p>
      </dgm:t>
    </dgm:pt>
    <dgm:pt modelId="{72817382-2EA0-43ED-A0E7-85A6378B14A7}" type="parTrans" cxnId="{DC2F4556-8948-42C3-9E67-0556E420AD5C}">
      <dgm:prSet/>
      <dgm:spPr/>
      <dgm:t>
        <a:bodyPr/>
        <a:lstStyle/>
        <a:p>
          <a:endParaRPr lang="en-US"/>
        </a:p>
      </dgm:t>
    </dgm:pt>
    <dgm:pt modelId="{B035B020-5212-4F3D-A784-B271AAA36585}" type="sibTrans" cxnId="{DC2F4556-8948-42C3-9E67-0556E420AD5C}">
      <dgm:prSet/>
      <dgm:spPr/>
      <dgm:t>
        <a:bodyPr/>
        <a:lstStyle/>
        <a:p>
          <a:endParaRPr lang="en-US"/>
        </a:p>
      </dgm:t>
    </dgm:pt>
    <dgm:pt modelId="{7D53BA07-613E-4E37-81B2-C7928F90CA1F}" type="pres">
      <dgm:prSet presAssocID="{3B07115D-05EF-48BE-90FA-F7387A45E25F}" presName="Name0" presStyleCnt="0">
        <dgm:presLayoutVars>
          <dgm:chPref val="1"/>
          <dgm:dir/>
          <dgm:animOne val="branch"/>
          <dgm:animLvl val="lvl"/>
          <dgm:resizeHandles val="exact"/>
        </dgm:presLayoutVars>
      </dgm:prSet>
      <dgm:spPr/>
      <dgm:t>
        <a:bodyPr/>
        <a:lstStyle/>
        <a:p>
          <a:endParaRPr lang="en-US"/>
        </a:p>
      </dgm:t>
    </dgm:pt>
    <dgm:pt modelId="{DC82D62E-909B-45A3-8DDF-2FC7230A2ED6}" type="pres">
      <dgm:prSet presAssocID="{6A898881-DCFB-440B-B5C4-79787BB34AFE}" presName="root1" presStyleCnt="0"/>
      <dgm:spPr/>
    </dgm:pt>
    <dgm:pt modelId="{D6152165-2E71-4866-8C5A-DD1F2A767423}" type="pres">
      <dgm:prSet presAssocID="{6A898881-DCFB-440B-B5C4-79787BB34AFE}" presName="LevelOneTextNode" presStyleLbl="node0" presStyleIdx="0" presStyleCnt="1">
        <dgm:presLayoutVars>
          <dgm:chPref val="3"/>
        </dgm:presLayoutVars>
      </dgm:prSet>
      <dgm:spPr/>
      <dgm:t>
        <a:bodyPr/>
        <a:lstStyle/>
        <a:p>
          <a:endParaRPr lang="en-US"/>
        </a:p>
      </dgm:t>
    </dgm:pt>
    <dgm:pt modelId="{FC480582-9EE2-46EE-97B0-921A9CF36B1F}" type="pres">
      <dgm:prSet presAssocID="{6A898881-DCFB-440B-B5C4-79787BB34AFE}" presName="level2hierChild" presStyleCnt="0"/>
      <dgm:spPr/>
    </dgm:pt>
    <dgm:pt modelId="{4ABA08B4-2603-4CAF-936C-6A3A581E048B}" type="pres">
      <dgm:prSet presAssocID="{DA17BF80-35BF-4199-BDD2-A1AD9FEA477E}" presName="conn2-1" presStyleLbl="parChTrans1D2" presStyleIdx="0" presStyleCnt="4"/>
      <dgm:spPr/>
      <dgm:t>
        <a:bodyPr/>
        <a:lstStyle/>
        <a:p>
          <a:endParaRPr lang="en-US"/>
        </a:p>
      </dgm:t>
    </dgm:pt>
    <dgm:pt modelId="{FB8772CF-8859-40DD-89B9-F22FF72289D0}" type="pres">
      <dgm:prSet presAssocID="{DA17BF80-35BF-4199-BDD2-A1AD9FEA477E}" presName="connTx" presStyleLbl="parChTrans1D2" presStyleIdx="0" presStyleCnt="4"/>
      <dgm:spPr/>
      <dgm:t>
        <a:bodyPr/>
        <a:lstStyle/>
        <a:p>
          <a:endParaRPr lang="en-US"/>
        </a:p>
      </dgm:t>
    </dgm:pt>
    <dgm:pt modelId="{77260E99-6207-453C-8254-92097C0889C4}" type="pres">
      <dgm:prSet presAssocID="{135D1CB4-70F5-4417-9F1C-4260E7E7F8B0}" presName="root2" presStyleCnt="0"/>
      <dgm:spPr/>
    </dgm:pt>
    <dgm:pt modelId="{17A427CC-CC13-41F6-ABDF-EA82E5507072}" type="pres">
      <dgm:prSet presAssocID="{135D1CB4-70F5-4417-9F1C-4260E7E7F8B0}" presName="LevelTwoTextNode" presStyleLbl="node2" presStyleIdx="0" presStyleCnt="4" custLinFactNeighborX="-511" custLinFactNeighborY="-3352">
        <dgm:presLayoutVars>
          <dgm:chPref val="3"/>
        </dgm:presLayoutVars>
      </dgm:prSet>
      <dgm:spPr/>
      <dgm:t>
        <a:bodyPr/>
        <a:lstStyle/>
        <a:p>
          <a:endParaRPr lang="en-US"/>
        </a:p>
      </dgm:t>
    </dgm:pt>
    <dgm:pt modelId="{7B273043-998F-48EA-B870-064231813ADC}" type="pres">
      <dgm:prSet presAssocID="{135D1CB4-70F5-4417-9F1C-4260E7E7F8B0}" presName="level3hierChild" presStyleCnt="0"/>
      <dgm:spPr/>
    </dgm:pt>
    <dgm:pt modelId="{7A42A274-FDB1-41EC-A6A9-58243C6B3DD4}" type="pres">
      <dgm:prSet presAssocID="{14639800-C9BB-42F1-9202-76C2770D213B}" presName="conn2-1" presStyleLbl="parChTrans1D2" presStyleIdx="1" presStyleCnt="4"/>
      <dgm:spPr/>
      <dgm:t>
        <a:bodyPr/>
        <a:lstStyle/>
        <a:p>
          <a:endParaRPr lang="en-US"/>
        </a:p>
      </dgm:t>
    </dgm:pt>
    <dgm:pt modelId="{9B960760-C646-40D4-BDAA-39690C14E40B}" type="pres">
      <dgm:prSet presAssocID="{14639800-C9BB-42F1-9202-76C2770D213B}" presName="connTx" presStyleLbl="parChTrans1D2" presStyleIdx="1" presStyleCnt="4"/>
      <dgm:spPr/>
      <dgm:t>
        <a:bodyPr/>
        <a:lstStyle/>
        <a:p>
          <a:endParaRPr lang="en-US"/>
        </a:p>
      </dgm:t>
    </dgm:pt>
    <dgm:pt modelId="{645D03EC-D5FA-4B4A-8B75-103F47C9FFA4}" type="pres">
      <dgm:prSet presAssocID="{9B97023D-5854-42A1-897F-3B8FDFDAFFD2}" presName="root2" presStyleCnt="0"/>
      <dgm:spPr/>
    </dgm:pt>
    <dgm:pt modelId="{53E71BEB-8107-4978-84F9-FF6C53E09BDF}" type="pres">
      <dgm:prSet presAssocID="{9B97023D-5854-42A1-897F-3B8FDFDAFFD2}" presName="LevelTwoTextNode" presStyleLbl="node2" presStyleIdx="1" presStyleCnt="4" custLinFactNeighborX="-255" custLinFactNeighborY="-396">
        <dgm:presLayoutVars>
          <dgm:chPref val="3"/>
        </dgm:presLayoutVars>
      </dgm:prSet>
      <dgm:spPr/>
      <dgm:t>
        <a:bodyPr/>
        <a:lstStyle/>
        <a:p>
          <a:endParaRPr lang="en-US"/>
        </a:p>
      </dgm:t>
    </dgm:pt>
    <dgm:pt modelId="{790DD845-3C66-417A-8E0A-3EA71C555089}" type="pres">
      <dgm:prSet presAssocID="{9B97023D-5854-42A1-897F-3B8FDFDAFFD2}" presName="level3hierChild" presStyleCnt="0"/>
      <dgm:spPr/>
    </dgm:pt>
    <dgm:pt modelId="{AFECAA54-6CB6-4682-9D52-D2EC8A522348}" type="pres">
      <dgm:prSet presAssocID="{007532AB-E437-4B14-A628-EF779A94837D}" presName="conn2-1" presStyleLbl="parChTrans1D2" presStyleIdx="2" presStyleCnt="4"/>
      <dgm:spPr/>
      <dgm:t>
        <a:bodyPr/>
        <a:lstStyle/>
        <a:p>
          <a:endParaRPr lang="en-US"/>
        </a:p>
      </dgm:t>
    </dgm:pt>
    <dgm:pt modelId="{F814CA95-67DC-4B26-9BEC-84F76044A285}" type="pres">
      <dgm:prSet presAssocID="{007532AB-E437-4B14-A628-EF779A94837D}" presName="connTx" presStyleLbl="parChTrans1D2" presStyleIdx="2" presStyleCnt="4"/>
      <dgm:spPr/>
      <dgm:t>
        <a:bodyPr/>
        <a:lstStyle/>
        <a:p>
          <a:endParaRPr lang="en-US"/>
        </a:p>
      </dgm:t>
    </dgm:pt>
    <dgm:pt modelId="{C941053D-54DD-4718-9E13-C51EED459B90}" type="pres">
      <dgm:prSet presAssocID="{15434301-3709-4BBC-9B83-190FD36176BC}" presName="root2" presStyleCnt="0"/>
      <dgm:spPr/>
    </dgm:pt>
    <dgm:pt modelId="{D67677F1-4F1C-41D8-9286-DE97AA17DF10}" type="pres">
      <dgm:prSet presAssocID="{15434301-3709-4BBC-9B83-190FD36176BC}" presName="LevelTwoTextNode" presStyleLbl="node2" presStyleIdx="2" presStyleCnt="4" custScaleX="111892">
        <dgm:presLayoutVars>
          <dgm:chPref val="3"/>
        </dgm:presLayoutVars>
      </dgm:prSet>
      <dgm:spPr/>
      <dgm:t>
        <a:bodyPr/>
        <a:lstStyle/>
        <a:p>
          <a:endParaRPr lang="en-US"/>
        </a:p>
      </dgm:t>
    </dgm:pt>
    <dgm:pt modelId="{6C65F3F8-9196-4609-963D-6BF5B7171105}" type="pres">
      <dgm:prSet presAssocID="{15434301-3709-4BBC-9B83-190FD36176BC}" presName="level3hierChild" presStyleCnt="0"/>
      <dgm:spPr/>
    </dgm:pt>
    <dgm:pt modelId="{C89D1320-F36A-4FBD-9F62-0407518904E1}" type="pres">
      <dgm:prSet presAssocID="{72817382-2EA0-43ED-A0E7-85A6378B14A7}" presName="conn2-1" presStyleLbl="parChTrans1D2" presStyleIdx="3" presStyleCnt="4"/>
      <dgm:spPr/>
      <dgm:t>
        <a:bodyPr/>
        <a:lstStyle/>
        <a:p>
          <a:endParaRPr lang="en-US"/>
        </a:p>
      </dgm:t>
    </dgm:pt>
    <dgm:pt modelId="{408359F1-3A04-4849-B581-BE8577DDA62F}" type="pres">
      <dgm:prSet presAssocID="{72817382-2EA0-43ED-A0E7-85A6378B14A7}" presName="connTx" presStyleLbl="parChTrans1D2" presStyleIdx="3" presStyleCnt="4"/>
      <dgm:spPr/>
      <dgm:t>
        <a:bodyPr/>
        <a:lstStyle/>
        <a:p>
          <a:endParaRPr lang="en-US"/>
        </a:p>
      </dgm:t>
    </dgm:pt>
    <dgm:pt modelId="{A92DFCE2-0BB1-4E02-BC84-6455A25300F4}" type="pres">
      <dgm:prSet presAssocID="{66061E32-BC59-4F34-B399-0B89FB680E5C}" presName="root2" presStyleCnt="0"/>
      <dgm:spPr/>
    </dgm:pt>
    <dgm:pt modelId="{F7D52A43-0393-410C-88AD-DE5A5D72A538}" type="pres">
      <dgm:prSet presAssocID="{66061E32-BC59-4F34-B399-0B89FB680E5C}" presName="LevelTwoTextNode" presStyleLbl="node2" presStyleIdx="3" presStyleCnt="4">
        <dgm:presLayoutVars>
          <dgm:chPref val="3"/>
        </dgm:presLayoutVars>
      </dgm:prSet>
      <dgm:spPr/>
      <dgm:t>
        <a:bodyPr/>
        <a:lstStyle/>
        <a:p>
          <a:endParaRPr lang="en-US"/>
        </a:p>
      </dgm:t>
    </dgm:pt>
    <dgm:pt modelId="{F8FC5B7D-1DF1-4896-B4B6-01FECF089497}" type="pres">
      <dgm:prSet presAssocID="{66061E32-BC59-4F34-B399-0B89FB680E5C}" presName="level3hierChild" presStyleCnt="0"/>
      <dgm:spPr/>
    </dgm:pt>
  </dgm:ptLst>
  <dgm:cxnLst>
    <dgm:cxn modelId="{D0C66F23-93E4-47A4-A85C-5DB100E1DF3B}" type="presOf" srcId="{135D1CB4-70F5-4417-9F1C-4260E7E7F8B0}" destId="{17A427CC-CC13-41F6-ABDF-EA82E5507072}" srcOrd="0" destOrd="0" presId="urn:microsoft.com/office/officeart/2008/layout/HorizontalMultiLevelHierarchy"/>
    <dgm:cxn modelId="{1454AE00-D5E9-4C64-BA89-DACDB3C7D606}" type="presOf" srcId="{DA17BF80-35BF-4199-BDD2-A1AD9FEA477E}" destId="{4ABA08B4-2603-4CAF-936C-6A3A581E048B}" srcOrd="0" destOrd="0" presId="urn:microsoft.com/office/officeart/2008/layout/HorizontalMultiLevelHierarchy"/>
    <dgm:cxn modelId="{42CF2FD1-79AF-403B-A033-09A19D7D6627}" type="presOf" srcId="{3B07115D-05EF-48BE-90FA-F7387A45E25F}" destId="{7D53BA07-613E-4E37-81B2-C7928F90CA1F}" srcOrd="0" destOrd="0" presId="urn:microsoft.com/office/officeart/2008/layout/HorizontalMultiLevelHierarchy"/>
    <dgm:cxn modelId="{DD773ACF-C9EB-4AA4-A697-00D7D37D4DC5}" type="presOf" srcId="{007532AB-E437-4B14-A628-EF779A94837D}" destId="{AFECAA54-6CB6-4682-9D52-D2EC8A522348}" srcOrd="0" destOrd="0" presId="urn:microsoft.com/office/officeart/2008/layout/HorizontalMultiLevelHierarchy"/>
    <dgm:cxn modelId="{C5ADD3E0-E0AB-4AAA-8E45-CAB567E3844B}" srcId="{6A898881-DCFB-440B-B5C4-79787BB34AFE}" destId="{135D1CB4-70F5-4417-9F1C-4260E7E7F8B0}" srcOrd="0" destOrd="0" parTransId="{DA17BF80-35BF-4199-BDD2-A1AD9FEA477E}" sibTransId="{37EA63FA-3535-4882-91B2-9DF364D2261B}"/>
    <dgm:cxn modelId="{F8FAE4A6-D2A6-41C4-847F-92711719F094}" type="presOf" srcId="{14639800-C9BB-42F1-9202-76C2770D213B}" destId="{7A42A274-FDB1-41EC-A6A9-58243C6B3DD4}" srcOrd="0" destOrd="0" presId="urn:microsoft.com/office/officeart/2008/layout/HorizontalMultiLevelHierarchy"/>
    <dgm:cxn modelId="{DC2F4556-8948-42C3-9E67-0556E420AD5C}" srcId="{6A898881-DCFB-440B-B5C4-79787BB34AFE}" destId="{66061E32-BC59-4F34-B399-0B89FB680E5C}" srcOrd="3" destOrd="0" parTransId="{72817382-2EA0-43ED-A0E7-85A6378B14A7}" sibTransId="{B035B020-5212-4F3D-A784-B271AAA36585}"/>
    <dgm:cxn modelId="{E7DD21D0-61B6-4C05-B08E-2C64DF91068C}" type="presOf" srcId="{72817382-2EA0-43ED-A0E7-85A6378B14A7}" destId="{408359F1-3A04-4849-B581-BE8577DDA62F}" srcOrd="1" destOrd="0" presId="urn:microsoft.com/office/officeart/2008/layout/HorizontalMultiLevelHierarchy"/>
    <dgm:cxn modelId="{C8703FA2-A7B8-4952-ACFC-50E535F1E22E}" type="presOf" srcId="{007532AB-E437-4B14-A628-EF779A94837D}" destId="{F814CA95-67DC-4B26-9BEC-84F76044A285}" srcOrd="1" destOrd="0" presId="urn:microsoft.com/office/officeart/2008/layout/HorizontalMultiLevelHierarchy"/>
    <dgm:cxn modelId="{1AF63AF5-065E-407A-9E07-A5B18246C1CD}" type="presOf" srcId="{9B97023D-5854-42A1-897F-3B8FDFDAFFD2}" destId="{53E71BEB-8107-4978-84F9-FF6C53E09BDF}" srcOrd="0" destOrd="0" presId="urn:microsoft.com/office/officeart/2008/layout/HorizontalMultiLevelHierarchy"/>
    <dgm:cxn modelId="{470EABF2-B2DC-4D53-8300-FBE5DD46E180}" srcId="{3B07115D-05EF-48BE-90FA-F7387A45E25F}" destId="{6A898881-DCFB-440B-B5C4-79787BB34AFE}" srcOrd="0" destOrd="0" parTransId="{52DF55A2-1F1D-4B8D-BB82-0B1035A6DBD5}" sibTransId="{FC9A2939-C7E9-4A8D-B5D7-F9FA60439702}"/>
    <dgm:cxn modelId="{ADC2EC02-59F1-44A7-B689-E73EB3366893}" type="presOf" srcId="{15434301-3709-4BBC-9B83-190FD36176BC}" destId="{D67677F1-4F1C-41D8-9286-DE97AA17DF10}" srcOrd="0" destOrd="0" presId="urn:microsoft.com/office/officeart/2008/layout/HorizontalMultiLevelHierarchy"/>
    <dgm:cxn modelId="{080E99B8-6189-4702-A5BE-A3CAD7ACC90A}" srcId="{6A898881-DCFB-440B-B5C4-79787BB34AFE}" destId="{15434301-3709-4BBC-9B83-190FD36176BC}" srcOrd="2" destOrd="0" parTransId="{007532AB-E437-4B14-A628-EF779A94837D}" sibTransId="{158030D1-ADA4-4A59-8EBE-B30316DB32E2}"/>
    <dgm:cxn modelId="{4BF086A8-0EB7-4F45-B2FB-70CBBB524AC0}" type="presOf" srcId="{14639800-C9BB-42F1-9202-76C2770D213B}" destId="{9B960760-C646-40D4-BDAA-39690C14E40B}" srcOrd="1" destOrd="0" presId="urn:microsoft.com/office/officeart/2008/layout/HorizontalMultiLevelHierarchy"/>
    <dgm:cxn modelId="{0E2524C8-BEA9-43B9-913D-81B13D7AECD2}" type="presOf" srcId="{66061E32-BC59-4F34-B399-0B89FB680E5C}" destId="{F7D52A43-0393-410C-88AD-DE5A5D72A538}" srcOrd="0" destOrd="0" presId="urn:microsoft.com/office/officeart/2008/layout/HorizontalMultiLevelHierarchy"/>
    <dgm:cxn modelId="{2617E343-4D75-49F0-B14B-634B7F82671B}" type="presOf" srcId="{6A898881-DCFB-440B-B5C4-79787BB34AFE}" destId="{D6152165-2E71-4866-8C5A-DD1F2A767423}" srcOrd="0" destOrd="0" presId="urn:microsoft.com/office/officeart/2008/layout/HorizontalMultiLevelHierarchy"/>
    <dgm:cxn modelId="{7DA0294F-528A-447D-94BA-66A7C98AEAA5}" type="presOf" srcId="{72817382-2EA0-43ED-A0E7-85A6378B14A7}" destId="{C89D1320-F36A-4FBD-9F62-0407518904E1}" srcOrd="0" destOrd="0" presId="urn:microsoft.com/office/officeart/2008/layout/HorizontalMultiLevelHierarchy"/>
    <dgm:cxn modelId="{B60E05E9-AA33-4AF5-BD7D-C849F32A6DB7}" srcId="{6A898881-DCFB-440B-B5C4-79787BB34AFE}" destId="{9B97023D-5854-42A1-897F-3B8FDFDAFFD2}" srcOrd="1" destOrd="0" parTransId="{14639800-C9BB-42F1-9202-76C2770D213B}" sibTransId="{4A491A62-FC8B-47E5-AB00-E4751A6306D1}"/>
    <dgm:cxn modelId="{B32D07B5-DE29-4C1B-A132-DB5288E690C1}" type="presOf" srcId="{DA17BF80-35BF-4199-BDD2-A1AD9FEA477E}" destId="{FB8772CF-8859-40DD-89B9-F22FF72289D0}" srcOrd="1" destOrd="0" presId="urn:microsoft.com/office/officeart/2008/layout/HorizontalMultiLevelHierarchy"/>
    <dgm:cxn modelId="{4D959456-B495-43BD-8D56-0CC9FFA3011D}" type="presParOf" srcId="{7D53BA07-613E-4E37-81B2-C7928F90CA1F}" destId="{DC82D62E-909B-45A3-8DDF-2FC7230A2ED6}" srcOrd="0" destOrd="0" presId="urn:microsoft.com/office/officeart/2008/layout/HorizontalMultiLevelHierarchy"/>
    <dgm:cxn modelId="{8C8D546A-B704-4FCE-82BF-516BA86280D8}" type="presParOf" srcId="{DC82D62E-909B-45A3-8DDF-2FC7230A2ED6}" destId="{D6152165-2E71-4866-8C5A-DD1F2A767423}" srcOrd="0" destOrd="0" presId="urn:microsoft.com/office/officeart/2008/layout/HorizontalMultiLevelHierarchy"/>
    <dgm:cxn modelId="{CB8E7BC9-B4B0-4B86-A3D4-99DE46987FDD}" type="presParOf" srcId="{DC82D62E-909B-45A3-8DDF-2FC7230A2ED6}" destId="{FC480582-9EE2-46EE-97B0-921A9CF36B1F}" srcOrd="1" destOrd="0" presId="urn:microsoft.com/office/officeart/2008/layout/HorizontalMultiLevelHierarchy"/>
    <dgm:cxn modelId="{BA066DE0-CAA3-4F68-9A5F-3B5D830E6DD7}" type="presParOf" srcId="{FC480582-9EE2-46EE-97B0-921A9CF36B1F}" destId="{4ABA08B4-2603-4CAF-936C-6A3A581E048B}" srcOrd="0" destOrd="0" presId="urn:microsoft.com/office/officeart/2008/layout/HorizontalMultiLevelHierarchy"/>
    <dgm:cxn modelId="{B6D7C138-90B1-40C3-9BAA-234D30ED8443}" type="presParOf" srcId="{4ABA08B4-2603-4CAF-936C-6A3A581E048B}" destId="{FB8772CF-8859-40DD-89B9-F22FF72289D0}" srcOrd="0" destOrd="0" presId="urn:microsoft.com/office/officeart/2008/layout/HorizontalMultiLevelHierarchy"/>
    <dgm:cxn modelId="{910843BB-AF7F-4C70-8A0A-4C32A9A4F66B}" type="presParOf" srcId="{FC480582-9EE2-46EE-97B0-921A9CF36B1F}" destId="{77260E99-6207-453C-8254-92097C0889C4}" srcOrd="1" destOrd="0" presId="urn:microsoft.com/office/officeart/2008/layout/HorizontalMultiLevelHierarchy"/>
    <dgm:cxn modelId="{E5BF6677-BC70-4F34-B4CD-A1AB5B162D4C}" type="presParOf" srcId="{77260E99-6207-453C-8254-92097C0889C4}" destId="{17A427CC-CC13-41F6-ABDF-EA82E5507072}" srcOrd="0" destOrd="0" presId="urn:microsoft.com/office/officeart/2008/layout/HorizontalMultiLevelHierarchy"/>
    <dgm:cxn modelId="{62DF708B-2A69-4397-9363-034E916BF7A5}" type="presParOf" srcId="{77260E99-6207-453C-8254-92097C0889C4}" destId="{7B273043-998F-48EA-B870-064231813ADC}" srcOrd="1" destOrd="0" presId="urn:microsoft.com/office/officeart/2008/layout/HorizontalMultiLevelHierarchy"/>
    <dgm:cxn modelId="{4D489E88-77B3-455A-8DB6-73E728C3C369}" type="presParOf" srcId="{FC480582-9EE2-46EE-97B0-921A9CF36B1F}" destId="{7A42A274-FDB1-41EC-A6A9-58243C6B3DD4}" srcOrd="2" destOrd="0" presId="urn:microsoft.com/office/officeart/2008/layout/HorizontalMultiLevelHierarchy"/>
    <dgm:cxn modelId="{90972718-5ADE-4093-922C-09EC89FBF502}" type="presParOf" srcId="{7A42A274-FDB1-41EC-A6A9-58243C6B3DD4}" destId="{9B960760-C646-40D4-BDAA-39690C14E40B}" srcOrd="0" destOrd="0" presId="urn:microsoft.com/office/officeart/2008/layout/HorizontalMultiLevelHierarchy"/>
    <dgm:cxn modelId="{ED5E6411-35ED-48F9-B5AD-C863B02E7615}" type="presParOf" srcId="{FC480582-9EE2-46EE-97B0-921A9CF36B1F}" destId="{645D03EC-D5FA-4B4A-8B75-103F47C9FFA4}" srcOrd="3" destOrd="0" presId="urn:microsoft.com/office/officeart/2008/layout/HorizontalMultiLevelHierarchy"/>
    <dgm:cxn modelId="{6624DA21-19BC-4945-9211-657B78361AB8}" type="presParOf" srcId="{645D03EC-D5FA-4B4A-8B75-103F47C9FFA4}" destId="{53E71BEB-8107-4978-84F9-FF6C53E09BDF}" srcOrd="0" destOrd="0" presId="urn:microsoft.com/office/officeart/2008/layout/HorizontalMultiLevelHierarchy"/>
    <dgm:cxn modelId="{BE7F7CE5-D637-4922-8EE7-B08E3F1A1D76}" type="presParOf" srcId="{645D03EC-D5FA-4B4A-8B75-103F47C9FFA4}" destId="{790DD845-3C66-417A-8E0A-3EA71C555089}" srcOrd="1" destOrd="0" presId="urn:microsoft.com/office/officeart/2008/layout/HorizontalMultiLevelHierarchy"/>
    <dgm:cxn modelId="{1CF9AD7A-52D8-4630-B425-D41E022921C4}" type="presParOf" srcId="{FC480582-9EE2-46EE-97B0-921A9CF36B1F}" destId="{AFECAA54-6CB6-4682-9D52-D2EC8A522348}" srcOrd="4" destOrd="0" presId="urn:microsoft.com/office/officeart/2008/layout/HorizontalMultiLevelHierarchy"/>
    <dgm:cxn modelId="{5F5F3B84-D7FF-4515-B293-396E33E6D98F}" type="presParOf" srcId="{AFECAA54-6CB6-4682-9D52-D2EC8A522348}" destId="{F814CA95-67DC-4B26-9BEC-84F76044A285}" srcOrd="0" destOrd="0" presId="urn:microsoft.com/office/officeart/2008/layout/HorizontalMultiLevelHierarchy"/>
    <dgm:cxn modelId="{7776A134-62C8-4136-9EE0-336758155075}" type="presParOf" srcId="{FC480582-9EE2-46EE-97B0-921A9CF36B1F}" destId="{C941053D-54DD-4718-9E13-C51EED459B90}" srcOrd="5" destOrd="0" presId="urn:microsoft.com/office/officeart/2008/layout/HorizontalMultiLevelHierarchy"/>
    <dgm:cxn modelId="{94A9D224-AD7C-4855-90A8-8A4F1EFFB5DE}" type="presParOf" srcId="{C941053D-54DD-4718-9E13-C51EED459B90}" destId="{D67677F1-4F1C-41D8-9286-DE97AA17DF10}" srcOrd="0" destOrd="0" presId="urn:microsoft.com/office/officeart/2008/layout/HorizontalMultiLevelHierarchy"/>
    <dgm:cxn modelId="{61EC0B11-EE73-432E-B8E6-CBCA427517C7}" type="presParOf" srcId="{C941053D-54DD-4718-9E13-C51EED459B90}" destId="{6C65F3F8-9196-4609-963D-6BF5B7171105}" srcOrd="1" destOrd="0" presId="urn:microsoft.com/office/officeart/2008/layout/HorizontalMultiLevelHierarchy"/>
    <dgm:cxn modelId="{A130942A-F46D-4065-A1E6-2FFE5C74A8D1}" type="presParOf" srcId="{FC480582-9EE2-46EE-97B0-921A9CF36B1F}" destId="{C89D1320-F36A-4FBD-9F62-0407518904E1}" srcOrd="6" destOrd="0" presId="urn:microsoft.com/office/officeart/2008/layout/HorizontalMultiLevelHierarchy"/>
    <dgm:cxn modelId="{EA21073B-4AE8-4ADA-887E-B574369664BD}" type="presParOf" srcId="{C89D1320-F36A-4FBD-9F62-0407518904E1}" destId="{408359F1-3A04-4849-B581-BE8577DDA62F}" srcOrd="0" destOrd="0" presId="urn:microsoft.com/office/officeart/2008/layout/HorizontalMultiLevelHierarchy"/>
    <dgm:cxn modelId="{63D34C64-EAAF-4E14-8F70-53BCEC468AED}" type="presParOf" srcId="{FC480582-9EE2-46EE-97B0-921A9CF36B1F}" destId="{A92DFCE2-0BB1-4E02-BC84-6455A25300F4}" srcOrd="7" destOrd="0" presId="urn:microsoft.com/office/officeart/2008/layout/HorizontalMultiLevelHierarchy"/>
    <dgm:cxn modelId="{A3DDECF6-1451-43B1-AB1A-61221BA4F8AF}" type="presParOf" srcId="{A92DFCE2-0BB1-4E02-BC84-6455A25300F4}" destId="{F7D52A43-0393-410C-88AD-DE5A5D72A538}" srcOrd="0" destOrd="0" presId="urn:microsoft.com/office/officeart/2008/layout/HorizontalMultiLevelHierarchy"/>
    <dgm:cxn modelId="{AA134662-74E2-4613-90FB-FD3AFEF496F7}" type="presParOf" srcId="{A92DFCE2-0BB1-4E02-BC84-6455A25300F4}" destId="{F8FC5B7D-1DF1-4896-B4B6-01FECF089497}"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B8FF5-E83F-49C3-B1B6-DEE6CC720099}">
      <dsp:nvSpPr>
        <dsp:cNvPr id="0" name=""/>
        <dsp:cNvSpPr/>
      </dsp:nvSpPr>
      <dsp:spPr>
        <a:xfrm>
          <a:off x="874125" y="2523241"/>
          <a:ext cx="573096" cy="1092028"/>
        </a:xfrm>
        <a:custGeom>
          <a:avLst/>
          <a:gdLst/>
          <a:ahLst/>
          <a:cxnLst/>
          <a:rect l="0" t="0" r="0" b="0"/>
          <a:pathLst>
            <a:path>
              <a:moveTo>
                <a:pt x="0" y="0"/>
              </a:moveTo>
              <a:lnTo>
                <a:pt x="286548" y="0"/>
              </a:lnTo>
              <a:lnTo>
                <a:pt x="286548" y="1092028"/>
              </a:lnTo>
              <a:lnTo>
                <a:pt x="573096" y="1092028"/>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29841" y="3038423"/>
        <a:ext cx="61663" cy="61663"/>
      </dsp:txXfrm>
    </dsp:sp>
    <dsp:sp modelId="{27F5DED8-3171-4448-BE3C-02B209C061DE}">
      <dsp:nvSpPr>
        <dsp:cNvPr id="0" name=""/>
        <dsp:cNvSpPr/>
      </dsp:nvSpPr>
      <dsp:spPr>
        <a:xfrm>
          <a:off x="874125" y="2477521"/>
          <a:ext cx="573096" cy="91440"/>
        </a:xfrm>
        <a:custGeom>
          <a:avLst/>
          <a:gdLst/>
          <a:ahLst/>
          <a:cxnLst/>
          <a:rect l="0" t="0" r="0" b="0"/>
          <a:pathLst>
            <a:path>
              <a:moveTo>
                <a:pt x="0" y="45720"/>
              </a:moveTo>
              <a:lnTo>
                <a:pt x="286548" y="45720"/>
              </a:lnTo>
              <a:lnTo>
                <a:pt x="286548" y="54342"/>
              </a:lnTo>
              <a:lnTo>
                <a:pt x="573096" y="5434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46344" y="2508911"/>
        <a:ext cx="28658" cy="28658"/>
      </dsp:txXfrm>
    </dsp:sp>
    <dsp:sp modelId="{B7359D51-5865-4F9B-A8C9-EA7F98CDE8FA}">
      <dsp:nvSpPr>
        <dsp:cNvPr id="0" name=""/>
        <dsp:cNvSpPr/>
      </dsp:nvSpPr>
      <dsp:spPr>
        <a:xfrm>
          <a:off x="874125" y="1431212"/>
          <a:ext cx="573096" cy="1092028"/>
        </a:xfrm>
        <a:custGeom>
          <a:avLst/>
          <a:gdLst/>
          <a:ahLst/>
          <a:cxnLst/>
          <a:rect l="0" t="0" r="0" b="0"/>
          <a:pathLst>
            <a:path>
              <a:moveTo>
                <a:pt x="0" y="1092028"/>
              </a:moveTo>
              <a:lnTo>
                <a:pt x="286548" y="1092028"/>
              </a:lnTo>
              <a:lnTo>
                <a:pt x="286548" y="0"/>
              </a:lnTo>
              <a:lnTo>
                <a:pt x="573096"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29841" y="1946394"/>
        <a:ext cx="61663" cy="61663"/>
      </dsp:txXfrm>
    </dsp:sp>
    <dsp:sp modelId="{BF334C67-B08F-4AFF-AEA9-27CE97F83E21}">
      <dsp:nvSpPr>
        <dsp:cNvPr id="0" name=""/>
        <dsp:cNvSpPr/>
      </dsp:nvSpPr>
      <dsp:spPr>
        <a:xfrm rot="16200000">
          <a:off x="-1861694" y="2086429"/>
          <a:ext cx="4598015" cy="873622"/>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solidFill>
                <a:schemeClr val="bg1"/>
              </a:solidFill>
              <a:latin typeface="Adobe Fan Heiti Std B" panose="020B0700000000000000" pitchFamily="34" charset="-128"/>
              <a:ea typeface="Adobe Fan Heiti Std B" panose="020B0700000000000000" pitchFamily="34" charset="-128"/>
            </a:rPr>
            <a:t>Modules</a:t>
          </a:r>
          <a:endParaRPr lang="en-US" sz="4200" kern="1200" dirty="0">
            <a:solidFill>
              <a:schemeClr val="bg1"/>
            </a:solidFill>
            <a:latin typeface="Adobe Fan Heiti Std B" panose="020B0700000000000000" pitchFamily="34" charset="-128"/>
            <a:ea typeface="Adobe Fan Heiti Std B" panose="020B0700000000000000" pitchFamily="34" charset="-128"/>
          </a:endParaRPr>
        </a:p>
      </dsp:txBody>
      <dsp:txXfrm>
        <a:off x="-1861694" y="2086429"/>
        <a:ext cx="4598015" cy="873622"/>
      </dsp:txXfrm>
    </dsp:sp>
    <dsp:sp modelId="{BA6E5FF0-889D-45F6-88C1-13446A75004A}">
      <dsp:nvSpPr>
        <dsp:cNvPr id="0" name=""/>
        <dsp:cNvSpPr/>
      </dsp:nvSpPr>
      <dsp:spPr>
        <a:xfrm>
          <a:off x="1447221" y="994400"/>
          <a:ext cx="2865483" cy="873622"/>
        </a:xfrm>
        <a:prstGeom prst="rect">
          <a:avLst/>
        </a:prstGeom>
        <a:solidFill>
          <a:schemeClr val="accent3">
            <a:lumMod val="7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accent2">
                  <a:lumMod val="60000"/>
                  <a:lumOff val="40000"/>
                </a:schemeClr>
              </a:solidFill>
            </a:rPr>
            <a:t>Drone Simulation</a:t>
          </a:r>
          <a:endParaRPr lang="en-US" sz="3100" kern="1200" dirty="0">
            <a:solidFill>
              <a:schemeClr val="accent2">
                <a:lumMod val="60000"/>
                <a:lumOff val="40000"/>
              </a:schemeClr>
            </a:solidFill>
            <a:latin typeface="Consolas" panose="020B0609020204030204" pitchFamily="49" charset="0"/>
          </a:endParaRPr>
        </a:p>
      </dsp:txBody>
      <dsp:txXfrm>
        <a:off x="1447221" y="994400"/>
        <a:ext cx="2865483" cy="873622"/>
      </dsp:txXfrm>
    </dsp:sp>
    <dsp:sp modelId="{3BAD892C-E3BA-4B05-9DD0-24ECFF145AB1}">
      <dsp:nvSpPr>
        <dsp:cNvPr id="0" name=""/>
        <dsp:cNvSpPr/>
      </dsp:nvSpPr>
      <dsp:spPr>
        <a:xfrm>
          <a:off x="1447221" y="2095052"/>
          <a:ext cx="2865483" cy="873622"/>
        </a:xfrm>
        <a:prstGeom prst="rect">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smtClean="0">
              <a:solidFill>
                <a:schemeClr val="tx1"/>
              </a:solidFill>
            </a:rPr>
            <a:t>N.E.A.T. module</a:t>
          </a:r>
          <a:endParaRPr lang="en-US" sz="3100" b="1" kern="1200" dirty="0">
            <a:solidFill>
              <a:schemeClr val="tx1"/>
            </a:solidFill>
          </a:endParaRPr>
        </a:p>
      </dsp:txBody>
      <dsp:txXfrm>
        <a:off x="1447221" y="2095052"/>
        <a:ext cx="2865483" cy="873622"/>
      </dsp:txXfrm>
    </dsp:sp>
    <dsp:sp modelId="{CDC76D74-4493-4E31-8556-52FC6E20B55E}">
      <dsp:nvSpPr>
        <dsp:cNvPr id="0" name=""/>
        <dsp:cNvSpPr/>
      </dsp:nvSpPr>
      <dsp:spPr>
        <a:xfrm>
          <a:off x="1447221" y="3178458"/>
          <a:ext cx="2865483" cy="873622"/>
        </a:xfrm>
        <a:prstGeom prst="rect">
          <a:avLst/>
        </a:prstGeom>
        <a:solidFill>
          <a:schemeClr val="accent5">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Data Flow</a:t>
          </a:r>
          <a:endParaRPr lang="en-US" sz="3100" kern="1200" dirty="0"/>
        </a:p>
      </dsp:txBody>
      <dsp:txXfrm>
        <a:off x="1447221" y="3178458"/>
        <a:ext cx="2865483" cy="873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D1320-F36A-4FBD-9F62-0407518904E1}">
      <dsp:nvSpPr>
        <dsp:cNvPr id="0" name=""/>
        <dsp:cNvSpPr/>
      </dsp:nvSpPr>
      <dsp:spPr>
        <a:xfrm>
          <a:off x="1988868" y="2305409"/>
          <a:ext cx="574692" cy="1642603"/>
        </a:xfrm>
        <a:custGeom>
          <a:avLst/>
          <a:gdLst/>
          <a:ahLst/>
          <a:cxnLst/>
          <a:rect l="0" t="0" r="0" b="0"/>
          <a:pathLst>
            <a:path>
              <a:moveTo>
                <a:pt x="0" y="0"/>
              </a:moveTo>
              <a:lnTo>
                <a:pt x="287346" y="0"/>
              </a:lnTo>
              <a:lnTo>
                <a:pt x="287346" y="1642603"/>
              </a:lnTo>
              <a:lnTo>
                <a:pt x="574692" y="1642603"/>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232708" y="3083205"/>
        <a:ext cx="87011" cy="87011"/>
      </dsp:txXfrm>
    </dsp:sp>
    <dsp:sp modelId="{AFECAA54-6CB6-4682-9D52-D2EC8A522348}">
      <dsp:nvSpPr>
        <dsp:cNvPr id="0" name=""/>
        <dsp:cNvSpPr/>
      </dsp:nvSpPr>
      <dsp:spPr>
        <a:xfrm>
          <a:off x="1988868" y="2305409"/>
          <a:ext cx="574692" cy="547534"/>
        </a:xfrm>
        <a:custGeom>
          <a:avLst/>
          <a:gdLst/>
          <a:ahLst/>
          <a:cxnLst/>
          <a:rect l="0" t="0" r="0" b="0"/>
          <a:pathLst>
            <a:path>
              <a:moveTo>
                <a:pt x="0" y="0"/>
              </a:moveTo>
              <a:lnTo>
                <a:pt x="287346" y="0"/>
              </a:lnTo>
              <a:lnTo>
                <a:pt x="287346" y="547534"/>
              </a:lnTo>
              <a:lnTo>
                <a:pt x="574692" y="547534"/>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56370" y="2559332"/>
        <a:ext cx="39688" cy="39688"/>
      </dsp:txXfrm>
    </dsp:sp>
    <dsp:sp modelId="{7A42A274-FDB1-41EC-A6A9-58243C6B3DD4}">
      <dsp:nvSpPr>
        <dsp:cNvPr id="0" name=""/>
        <dsp:cNvSpPr/>
      </dsp:nvSpPr>
      <dsp:spPr>
        <a:xfrm>
          <a:off x="1988868" y="1754405"/>
          <a:ext cx="567365" cy="551003"/>
        </a:xfrm>
        <a:custGeom>
          <a:avLst/>
          <a:gdLst/>
          <a:ahLst/>
          <a:cxnLst/>
          <a:rect l="0" t="0" r="0" b="0"/>
          <a:pathLst>
            <a:path>
              <a:moveTo>
                <a:pt x="0" y="551003"/>
              </a:moveTo>
              <a:lnTo>
                <a:pt x="283682" y="551003"/>
              </a:lnTo>
              <a:lnTo>
                <a:pt x="283682" y="0"/>
              </a:lnTo>
              <a:lnTo>
                <a:pt x="567365"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52778" y="2010134"/>
        <a:ext cx="39544" cy="39544"/>
      </dsp:txXfrm>
    </dsp:sp>
    <dsp:sp modelId="{4ABA08B4-2603-4CAF-936C-6A3A581E048B}">
      <dsp:nvSpPr>
        <dsp:cNvPr id="0" name=""/>
        <dsp:cNvSpPr/>
      </dsp:nvSpPr>
      <dsp:spPr>
        <a:xfrm>
          <a:off x="1988868" y="633439"/>
          <a:ext cx="560008" cy="1671969"/>
        </a:xfrm>
        <a:custGeom>
          <a:avLst/>
          <a:gdLst/>
          <a:ahLst/>
          <a:cxnLst/>
          <a:rect l="0" t="0" r="0" b="0"/>
          <a:pathLst>
            <a:path>
              <a:moveTo>
                <a:pt x="0" y="1671969"/>
              </a:moveTo>
              <a:lnTo>
                <a:pt x="280004" y="1671969"/>
              </a:lnTo>
              <a:lnTo>
                <a:pt x="280004" y="0"/>
              </a:lnTo>
              <a:lnTo>
                <a:pt x="560008"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224791" y="1425342"/>
        <a:ext cx="88163" cy="88163"/>
      </dsp:txXfrm>
    </dsp:sp>
    <dsp:sp modelId="{D6152165-2E71-4866-8C5A-DD1F2A767423}">
      <dsp:nvSpPr>
        <dsp:cNvPr id="0" name=""/>
        <dsp:cNvSpPr/>
      </dsp:nvSpPr>
      <dsp:spPr>
        <a:xfrm rot="16200000">
          <a:off x="-754568" y="1867381"/>
          <a:ext cx="4610818" cy="876055"/>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latin typeface="Adobe Fan Heiti Std B" panose="020B0700000000000000" pitchFamily="34" charset="-128"/>
              <a:ea typeface="Adobe Fan Heiti Std B" panose="020B0700000000000000" pitchFamily="34" charset="-128"/>
            </a:rPr>
            <a:t>Algorithm</a:t>
          </a:r>
          <a:endParaRPr lang="en-US" sz="4300" kern="1200" dirty="0">
            <a:latin typeface="Adobe Fan Heiti Std B" panose="020B0700000000000000" pitchFamily="34" charset="-128"/>
            <a:ea typeface="Adobe Fan Heiti Std B" panose="020B0700000000000000" pitchFamily="34" charset="-128"/>
          </a:endParaRPr>
        </a:p>
      </dsp:txBody>
      <dsp:txXfrm>
        <a:off x="-754568" y="1867381"/>
        <a:ext cx="4610818" cy="876055"/>
      </dsp:txXfrm>
    </dsp:sp>
    <dsp:sp modelId="{17A427CC-CC13-41F6-ABDF-EA82E5507072}">
      <dsp:nvSpPr>
        <dsp:cNvPr id="0" name=""/>
        <dsp:cNvSpPr/>
      </dsp:nvSpPr>
      <dsp:spPr>
        <a:xfrm>
          <a:off x="2548877" y="195411"/>
          <a:ext cx="2873461" cy="876055"/>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solidFill>
                <a:srgbClr val="00B050"/>
              </a:solidFill>
              <a:latin typeface="Consolas" panose="020B0609020204030204" pitchFamily="49" charset="0"/>
            </a:rPr>
            <a:t>Genetic Algorithms</a:t>
          </a:r>
          <a:endParaRPr lang="en-US" sz="2900" kern="1200" dirty="0">
            <a:solidFill>
              <a:srgbClr val="00B050"/>
            </a:solidFill>
            <a:latin typeface="Consolas" panose="020B0609020204030204" pitchFamily="49" charset="0"/>
          </a:endParaRPr>
        </a:p>
      </dsp:txBody>
      <dsp:txXfrm>
        <a:off x="2548877" y="195411"/>
        <a:ext cx="2873461" cy="876055"/>
      </dsp:txXfrm>
    </dsp:sp>
    <dsp:sp modelId="{53E71BEB-8107-4978-84F9-FF6C53E09BDF}">
      <dsp:nvSpPr>
        <dsp:cNvPr id="0" name=""/>
        <dsp:cNvSpPr/>
      </dsp:nvSpPr>
      <dsp:spPr>
        <a:xfrm>
          <a:off x="2556233" y="1316377"/>
          <a:ext cx="2873461" cy="876055"/>
        </a:xfrm>
        <a:prstGeom prst="rect">
          <a:avLst/>
        </a:prstGeom>
        <a:solidFill>
          <a:schemeClr val="accent6">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latin typeface="Consolas" panose="020B0609020204030204" pitchFamily="49" charset="0"/>
            </a:rPr>
            <a:t>Neural Networks</a:t>
          </a:r>
          <a:endParaRPr lang="en-US" sz="2900" kern="1200" dirty="0">
            <a:latin typeface="Consolas" panose="020B0609020204030204" pitchFamily="49" charset="0"/>
          </a:endParaRPr>
        </a:p>
      </dsp:txBody>
      <dsp:txXfrm>
        <a:off x="2556233" y="1316377"/>
        <a:ext cx="2873461" cy="876055"/>
      </dsp:txXfrm>
    </dsp:sp>
    <dsp:sp modelId="{D67677F1-4F1C-41D8-9286-DE97AA17DF10}">
      <dsp:nvSpPr>
        <dsp:cNvPr id="0" name=""/>
        <dsp:cNvSpPr/>
      </dsp:nvSpPr>
      <dsp:spPr>
        <a:xfrm>
          <a:off x="2563560" y="2414915"/>
          <a:ext cx="3215173" cy="876055"/>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err="1" smtClean="0">
              <a:latin typeface="Consolas" panose="020B0609020204030204" pitchFamily="49" charset="0"/>
            </a:rPr>
            <a:t>NeuroEvolution</a:t>
          </a:r>
          <a:endParaRPr lang="en-US" sz="2900" kern="1200" dirty="0">
            <a:latin typeface="Consolas" panose="020B0609020204030204" pitchFamily="49" charset="0"/>
          </a:endParaRPr>
        </a:p>
      </dsp:txBody>
      <dsp:txXfrm>
        <a:off x="2563560" y="2414915"/>
        <a:ext cx="3215173" cy="876055"/>
      </dsp:txXfrm>
    </dsp:sp>
    <dsp:sp modelId="{F7D52A43-0393-410C-88AD-DE5A5D72A538}">
      <dsp:nvSpPr>
        <dsp:cNvPr id="0" name=""/>
        <dsp:cNvSpPr/>
      </dsp:nvSpPr>
      <dsp:spPr>
        <a:xfrm>
          <a:off x="2563560" y="3509985"/>
          <a:ext cx="2873461" cy="876055"/>
        </a:xfrm>
        <a:prstGeom prst="rect">
          <a:avLst/>
        </a:prstGeom>
        <a:solidFill>
          <a:schemeClr val="accent5">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latin typeface="Consolas" panose="020B0609020204030204" pitchFamily="49" charset="0"/>
            </a:rPr>
            <a:t>N.E.A.T.</a:t>
          </a:r>
          <a:endParaRPr lang="en-US" sz="2900" kern="1200" dirty="0">
            <a:latin typeface="Consolas" panose="020B0609020204030204" pitchFamily="49" charset="0"/>
          </a:endParaRPr>
        </a:p>
      </dsp:txBody>
      <dsp:txXfrm>
        <a:off x="2563560" y="3509985"/>
        <a:ext cx="2873461" cy="87605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17-02-17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17-02-17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17-02-17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17-02-17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17-02-17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17-02-17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17-02-17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17-02-17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17-02-17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17-02-17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17-02-17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17-02-17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848175"/>
            <a:ext cx="8361229" cy="2098226"/>
          </a:xfrm>
        </p:spPr>
        <p:txBody>
          <a:bodyPr/>
          <a:lstStyle/>
          <a:p>
            <a:r>
              <a:rPr lang="en-US" dirty="0" smtClean="0">
                <a:solidFill>
                  <a:schemeClr val="bg1"/>
                </a:solidFill>
                <a:latin typeface="AR ESSENCE" panose="02000000000000000000" pitchFamily="2" charset="0"/>
              </a:rPr>
              <a:t>Drone-X</a:t>
            </a:r>
            <a:endParaRPr lang="en-US" dirty="0">
              <a:solidFill>
                <a:schemeClr val="bg1"/>
              </a:solidFill>
              <a:latin typeface="AR ESSENCE" panose="02000000000000000000" pitchFamily="2" charset="0"/>
            </a:endParaRPr>
          </a:p>
        </p:txBody>
      </p:sp>
      <p:sp>
        <p:nvSpPr>
          <p:cNvPr id="3" name="Subtitle 2"/>
          <p:cNvSpPr>
            <a:spLocks noGrp="1"/>
          </p:cNvSpPr>
          <p:nvPr>
            <p:ph type="subTitle" idx="1"/>
          </p:nvPr>
        </p:nvSpPr>
        <p:spPr>
          <a:xfrm>
            <a:off x="2679904" y="2946401"/>
            <a:ext cx="6831673" cy="1086237"/>
          </a:xfrm>
        </p:spPr>
        <p:txBody>
          <a:bodyPr/>
          <a:lstStyle/>
          <a:p>
            <a:r>
              <a:rPr lang="en-US" dirty="0" smtClean="0">
                <a:solidFill>
                  <a:schemeClr val="bg1"/>
                </a:solidFill>
                <a:latin typeface="Consolas" panose="020B0609020204030204" pitchFamily="49" charset="0"/>
              </a:rPr>
              <a:t>how do we teach a robot to learn?</a:t>
            </a:r>
            <a:endParaRPr lang="en-US" dirty="0">
              <a:solidFill>
                <a:schemeClr val="bg1"/>
              </a:solidFill>
              <a:latin typeface="Consolas" panose="020B0609020204030204" pitchFamily="49" charset="0"/>
            </a:endParaRPr>
          </a:p>
        </p:txBody>
      </p:sp>
      <p:sp>
        <p:nvSpPr>
          <p:cNvPr id="4" name="TextBox 3"/>
          <p:cNvSpPr txBox="1"/>
          <p:nvPr/>
        </p:nvSpPr>
        <p:spPr>
          <a:xfrm>
            <a:off x="6875253" y="4582962"/>
            <a:ext cx="4339086" cy="923330"/>
          </a:xfrm>
          <a:prstGeom prst="rect">
            <a:avLst/>
          </a:prstGeom>
          <a:noFill/>
        </p:spPr>
        <p:txBody>
          <a:bodyPr wrap="square" rtlCol="0">
            <a:spAutoFit/>
          </a:bodyPr>
          <a:lstStyle/>
          <a:p>
            <a:r>
              <a:rPr lang="en-US" dirty="0" smtClean="0">
                <a:solidFill>
                  <a:schemeClr val="bg1"/>
                </a:solidFill>
                <a:latin typeface="Consolas" panose="020B0609020204030204" pitchFamily="49" charset="0"/>
              </a:rPr>
              <a:t>- Jayaram J</a:t>
            </a:r>
          </a:p>
          <a:p>
            <a:r>
              <a:rPr lang="en-US" dirty="0" smtClean="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Jayakrishnan</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Nampoothiri</a:t>
            </a:r>
            <a:r>
              <a:rPr lang="en-US" dirty="0" smtClean="0">
                <a:solidFill>
                  <a:schemeClr val="bg1"/>
                </a:solidFill>
                <a:latin typeface="Consolas" panose="020B0609020204030204" pitchFamily="49" charset="0"/>
              </a:rPr>
              <a:t> C.N.</a:t>
            </a:r>
          </a:p>
          <a:p>
            <a:r>
              <a:rPr lang="en-US" dirty="0" smtClean="0">
                <a:solidFill>
                  <a:schemeClr val="bg1"/>
                </a:solidFill>
                <a:latin typeface="Consolas" panose="020B0609020204030204" pitchFamily="49" charset="0"/>
              </a:rPr>
              <a:t>- Aadil Jayasy</a:t>
            </a:r>
            <a:endParaRPr lang="en-US" dirty="0">
              <a:solidFill>
                <a:schemeClr val="bg1"/>
              </a:solidFill>
              <a:latin typeface="Consolas" panose="020B0609020204030204" pitchFamily="49"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297" t="16421" r="24694" b="22934"/>
          <a:stretch/>
        </p:blipFill>
        <p:spPr>
          <a:xfrm>
            <a:off x="1279598" y="1703506"/>
            <a:ext cx="2035835" cy="2329132"/>
          </a:xfrm>
          <a:prstGeom prst="rect">
            <a:avLst/>
          </a:prstGeom>
        </p:spPr>
      </p:pic>
    </p:spTree>
    <p:extLst>
      <p:ext uri="{BB962C8B-B14F-4D97-AF65-F5344CB8AC3E}">
        <p14:creationId xmlns:p14="http://schemas.microsoft.com/office/powerpoint/2010/main" val="4115701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6185"/>
          </a:xfrm>
        </p:spPr>
        <p:txBody>
          <a:bodyPr/>
          <a:lstStyle/>
          <a:p>
            <a:r>
              <a:rPr lang="en-US" dirty="0" smtClean="0">
                <a:latin typeface="Adobe Fan Heiti Std B" panose="020B0700000000000000" pitchFamily="34" charset="-128"/>
                <a:ea typeface="Adobe Fan Heiti Std B" panose="020B0700000000000000" pitchFamily="34" charset="-128"/>
              </a:rPr>
              <a:t>What are genetic algorithms?</a:t>
            </a:r>
            <a:endParaRPr lang="en-US"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1069676" y="2475779"/>
            <a:ext cx="8384875" cy="4787661"/>
          </a:xfrm>
        </p:spPr>
        <p:txBody>
          <a:bodyPr/>
          <a:lstStyle/>
          <a:p>
            <a:r>
              <a:rPr lang="en-US" dirty="0" smtClean="0">
                <a:solidFill>
                  <a:schemeClr val="tx1"/>
                </a:solidFill>
                <a:latin typeface="Consolas" panose="020B0609020204030204" pitchFamily="49" charset="0"/>
              </a:rPr>
              <a:t>A genetic </a:t>
            </a:r>
            <a:r>
              <a:rPr lang="en-US" dirty="0">
                <a:solidFill>
                  <a:schemeClr val="tx1"/>
                </a:solidFill>
                <a:latin typeface="Consolas" panose="020B0609020204030204" pitchFamily="49" charset="0"/>
              </a:rPr>
              <a:t>algorithm is a search heuristic which mimics the process of natural selection in evolution.</a:t>
            </a:r>
          </a:p>
          <a:p>
            <a:r>
              <a:rPr lang="en-US" dirty="0">
                <a:solidFill>
                  <a:schemeClr val="tx1"/>
                </a:solidFill>
                <a:latin typeface="Consolas" panose="020B0609020204030204" pitchFamily="49" charset="0"/>
              </a:rPr>
              <a:t>It is routinely used to generate useful solutions to optimization and search problems.</a:t>
            </a:r>
          </a:p>
          <a:p>
            <a:r>
              <a:rPr lang="en-US" dirty="0">
                <a:solidFill>
                  <a:schemeClr val="tx1"/>
                </a:solidFill>
                <a:latin typeface="Consolas" panose="020B0609020204030204" pitchFamily="49" charset="0"/>
              </a:rPr>
              <a:t>Genetic algorithms </a:t>
            </a:r>
            <a:r>
              <a:rPr lang="en-US" dirty="0" smtClean="0">
                <a:solidFill>
                  <a:schemeClr val="tx1"/>
                </a:solidFill>
                <a:latin typeface="Consolas" panose="020B0609020204030204" pitchFamily="49" charset="0"/>
              </a:rPr>
              <a:t>use </a:t>
            </a:r>
            <a:r>
              <a:rPr lang="en-US" dirty="0">
                <a:solidFill>
                  <a:schemeClr val="tx1"/>
                </a:solidFill>
                <a:latin typeface="Consolas" panose="020B0609020204030204" pitchFamily="49" charset="0"/>
              </a:rPr>
              <a:t>techniques inspired by natural evolution, such </a:t>
            </a:r>
            <a:r>
              <a:rPr lang="en-US" dirty="0" smtClean="0">
                <a:solidFill>
                  <a:schemeClr val="tx1"/>
                </a:solidFill>
                <a:latin typeface="Consolas" panose="020B0609020204030204" pitchFamily="49" charset="0"/>
              </a:rPr>
              <a:t>as inheritance</a:t>
            </a:r>
            <a:r>
              <a:rPr lang="en-US" dirty="0">
                <a:solidFill>
                  <a:schemeClr val="tx1"/>
                </a:solidFill>
                <a:latin typeface="Consolas" panose="020B0609020204030204" pitchFamily="49" charset="0"/>
              </a:rPr>
              <a:t>, mutation, selection and </a:t>
            </a:r>
            <a:r>
              <a:rPr lang="en-US" dirty="0" smtClean="0">
                <a:solidFill>
                  <a:schemeClr val="tx1"/>
                </a:solidFill>
                <a:latin typeface="Consolas" panose="020B0609020204030204" pitchFamily="49" charset="0"/>
              </a:rPr>
              <a:t>crossover</a:t>
            </a:r>
            <a:r>
              <a:rPr lang="en-US" dirty="0">
                <a:solidFill>
                  <a:schemeClr val="tx1"/>
                </a:solidFill>
                <a:latin typeface="Consolas" panose="020B0609020204030204" pitchFamily="49"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295" y="0"/>
            <a:ext cx="1879365" cy="2082540"/>
          </a:xfrm>
          <a:prstGeom prst="rect">
            <a:avLst/>
          </a:prstGeom>
        </p:spPr>
      </p:pic>
    </p:spTree>
    <p:extLst>
      <p:ext uri="{BB962C8B-B14F-4D97-AF65-F5344CB8AC3E}">
        <p14:creationId xmlns:p14="http://schemas.microsoft.com/office/powerpoint/2010/main" val="1059733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6185"/>
          </a:xfrm>
        </p:spPr>
        <p:txBody>
          <a:bodyPr/>
          <a:lstStyle/>
          <a:p>
            <a:r>
              <a:rPr lang="en-US" dirty="0" smtClean="0">
                <a:latin typeface="Consolas" panose="020B0609020204030204" pitchFamily="49" charset="0"/>
                <a:ea typeface="Adobe Fan Heiti Std B" panose="020B0700000000000000" pitchFamily="34" charset="-128"/>
              </a:rPr>
              <a:t>Main operations of a GA</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035170" y="1673523"/>
            <a:ext cx="8384875" cy="4787661"/>
          </a:xfrm>
        </p:spPr>
        <p:txBody>
          <a:bodyPr/>
          <a:lstStyle/>
          <a:p>
            <a:r>
              <a:rPr lang="en-US" dirty="0" smtClean="0">
                <a:solidFill>
                  <a:schemeClr val="tx1"/>
                </a:solidFill>
                <a:latin typeface="Consolas" panose="020B0609020204030204" pitchFamily="49" charset="0"/>
              </a:rPr>
              <a:t>Most genetic algorithms have mainly 3 operations in common: </a:t>
            </a:r>
          </a:p>
          <a:p>
            <a:pPr lvl="1"/>
            <a:r>
              <a:rPr lang="en-US" dirty="0" smtClean="0">
                <a:solidFill>
                  <a:schemeClr val="tx1"/>
                </a:solidFill>
                <a:latin typeface="Consolas" panose="020B0609020204030204" pitchFamily="49" charset="0"/>
              </a:rPr>
              <a:t>Reproduction/Selection</a:t>
            </a:r>
          </a:p>
          <a:p>
            <a:pPr lvl="1"/>
            <a:r>
              <a:rPr lang="en-US" dirty="0" smtClean="0">
                <a:solidFill>
                  <a:schemeClr val="tx1"/>
                </a:solidFill>
                <a:latin typeface="Consolas" panose="020B0609020204030204" pitchFamily="49" charset="0"/>
              </a:rPr>
              <a:t>Crossover</a:t>
            </a:r>
          </a:p>
          <a:p>
            <a:pPr lvl="1"/>
            <a:r>
              <a:rPr lang="en-US" dirty="0" smtClean="0">
                <a:solidFill>
                  <a:schemeClr val="tx1"/>
                </a:solidFill>
                <a:latin typeface="Consolas" panose="020B0609020204030204" pitchFamily="49" charset="0"/>
              </a:rPr>
              <a:t>Mutation</a:t>
            </a:r>
          </a:p>
          <a:p>
            <a:pPr marL="530352" lvl="1" indent="0">
              <a:buNone/>
            </a:pPr>
            <a:endParaRPr lang="en-US" dirty="0">
              <a:solidFill>
                <a:schemeClr val="tx1"/>
              </a:solidFill>
              <a:latin typeface="Consolas" panose="020B0609020204030204" pitchFamily="49" charset="0"/>
            </a:endParaRPr>
          </a:p>
          <a:p>
            <a:pPr lvl="1">
              <a:buFont typeface="Wingdings" panose="05000000000000000000" pitchFamily="2" charset="2"/>
              <a:buChar char="§"/>
            </a:pPr>
            <a:r>
              <a:rPr lang="en-US" dirty="0" smtClean="0">
                <a:solidFill>
                  <a:schemeClr val="tx1"/>
                </a:solidFill>
                <a:latin typeface="Consolas" panose="020B0609020204030204" pitchFamily="49" charset="0"/>
              </a:rPr>
              <a:t>To properly explain NEAT, we must understand how these operations work.</a:t>
            </a:r>
          </a:p>
          <a:p>
            <a:pPr lvl="1">
              <a:buFont typeface="Wingdings" panose="05000000000000000000" pitchFamily="2" charset="2"/>
              <a:buChar char="§"/>
            </a:pPr>
            <a:r>
              <a:rPr lang="en-US" dirty="0" smtClean="0">
                <a:solidFill>
                  <a:schemeClr val="tx1"/>
                </a:solidFill>
                <a:latin typeface="Consolas" panose="020B0609020204030204" pitchFamily="49" charset="0"/>
              </a:rPr>
              <a:t>Lets say we have random population of members who are encoded as binary strings.</a:t>
            </a:r>
          </a:p>
          <a:p>
            <a:pPr lvl="1">
              <a:buFont typeface="Wingdings" panose="05000000000000000000" pitchFamily="2" charset="2"/>
              <a:buChar char="§"/>
            </a:pPr>
            <a:r>
              <a:rPr lang="en-US" dirty="0" smtClean="0">
                <a:solidFill>
                  <a:schemeClr val="tx1"/>
                </a:solidFill>
                <a:latin typeface="Consolas" panose="020B0609020204030204" pitchFamily="49" charset="0"/>
              </a:rPr>
              <a:t>We evaluate each member by a fitness function and assign a fitness value to it. Fitness value is the measure of how good that member is at performing a given task.</a:t>
            </a:r>
            <a:endParaRPr lang="en-US" dirty="0">
              <a:solidFill>
                <a:schemeClr val="tx1"/>
              </a:solidFill>
              <a:latin typeface="Consolas" panose="020B060902020403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295" y="0"/>
            <a:ext cx="1879365" cy="2082540"/>
          </a:xfrm>
          <a:prstGeom prst="rect">
            <a:avLst/>
          </a:prstGeom>
        </p:spPr>
      </p:pic>
    </p:spTree>
    <p:extLst>
      <p:ext uri="{BB962C8B-B14F-4D97-AF65-F5344CB8AC3E}">
        <p14:creationId xmlns:p14="http://schemas.microsoft.com/office/powerpoint/2010/main" val="4173446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ea typeface="Adobe Fan Heiti Std B" panose="020B0700000000000000" pitchFamily="34" charset="-128"/>
              </a:rPr>
              <a:t>Reproduction/Selection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Lets say our two fittest members chosen are </a:t>
            </a:r>
          </a:p>
          <a:p>
            <a:pPr lvl="1" algn="just"/>
            <a:r>
              <a:rPr lang="en-US" dirty="0" smtClean="0">
                <a:latin typeface="Consolas" panose="020B0609020204030204" pitchFamily="49" charset="0"/>
              </a:rPr>
              <a:t>0000 0001 0101 1010 	Genotype 1</a:t>
            </a:r>
          </a:p>
          <a:p>
            <a:pPr lvl="1" algn="just"/>
            <a:r>
              <a:rPr lang="en-US" dirty="0" smtClean="0">
                <a:latin typeface="Consolas" panose="020B0609020204030204" pitchFamily="49" charset="0"/>
              </a:rPr>
              <a:t>1100 1010 1111 1001		Genotype 2</a:t>
            </a:r>
          </a:p>
          <a:p>
            <a:pPr lvl="1" algn="just"/>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The fittest members are chosen (by a probability distribution) to reproduce and form the next generation of the population.</a:t>
            </a:r>
          </a:p>
          <a:p>
            <a:pPr marL="530352" lvl="1" indent="0" algn="just">
              <a:buNone/>
            </a:pPr>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Now that we have 2 genotypes, we apply the crossover operation to them.</a:t>
            </a:r>
            <a:endParaRPr lang="en-US" dirty="0">
              <a:latin typeface="Consolas" panose="020B0609020204030204" pitchFamily="49" charset="0"/>
            </a:endParaRPr>
          </a:p>
        </p:txBody>
      </p:sp>
    </p:spTree>
    <p:extLst>
      <p:ext uri="{BB962C8B-B14F-4D97-AF65-F5344CB8AC3E}">
        <p14:creationId xmlns:p14="http://schemas.microsoft.com/office/powerpoint/2010/main" val="2499668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ea typeface="Adobe Fan Heiti Std B" panose="020B0700000000000000" pitchFamily="34" charset="-128"/>
              </a:rPr>
              <a:t>Crossover</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Our two fittest members chosen are </a:t>
            </a:r>
          </a:p>
          <a:p>
            <a:pPr lvl="1" algn="just"/>
            <a:r>
              <a:rPr lang="en-US" dirty="0" smtClean="0">
                <a:latin typeface="Consolas" panose="020B0609020204030204" pitchFamily="49" charset="0"/>
              </a:rPr>
              <a:t>0000 0001 0101 1010 	Genotype 1</a:t>
            </a:r>
          </a:p>
          <a:p>
            <a:pPr lvl="1" algn="just"/>
            <a:r>
              <a:rPr lang="en-US" dirty="0" smtClean="0">
                <a:latin typeface="Consolas" panose="020B0609020204030204" pitchFamily="49" charset="0"/>
              </a:rPr>
              <a:t>1100 1010 1111 1001		Genotype 2</a:t>
            </a:r>
          </a:p>
          <a:p>
            <a:pPr lvl="1" algn="just"/>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The crossover rate is the probability that these two genotypes will crossover.</a:t>
            </a:r>
          </a:p>
          <a:p>
            <a:pPr marL="530352" lvl="1" indent="0" algn="just">
              <a:buNone/>
            </a:pPr>
            <a:r>
              <a:rPr lang="en-US" dirty="0" smtClean="0">
                <a:latin typeface="Consolas" panose="020B0609020204030204" pitchFamily="49" charset="0"/>
              </a:rPr>
              <a:t>To apply the crossover function, we select a random bit along the genotype length. (say 5). We swap the trailing halves of the genomes after the 5</a:t>
            </a:r>
            <a:r>
              <a:rPr lang="en-US" baseline="30000" dirty="0" smtClean="0">
                <a:latin typeface="Consolas" panose="020B0609020204030204" pitchFamily="49" charset="0"/>
              </a:rPr>
              <a:t>th</a:t>
            </a:r>
            <a:r>
              <a:rPr lang="en-US" dirty="0" smtClean="0">
                <a:latin typeface="Consolas" panose="020B0609020204030204" pitchFamily="49" charset="0"/>
              </a:rPr>
              <a:t> bit. So the new members formed are:</a:t>
            </a:r>
          </a:p>
          <a:p>
            <a:pPr lvl="1" algn="just"/>
            <a:r>
              <a:rPr lang="en-US" dirty="0">
                <a:latin typeface="Consolas" panose="020B0609020204030204" pitchFamily="49" charset="0"/>
              </a:rPr>
              <a:t>0000 </a:t>
            </a:r>
            <a:r>
              <a:rPr lang="en-US" dirty="0" smtClean="0">
                <a:latin typeface="Consolas" panose="020B0609020204030204" pitchFamily="49" charset="0"/>
              </a:rPr>
              <a:t>0		010 </a:t>
            </a:r>
            <a:r>
              <a:rPr lang="en-US" dirty="0">
                <a:latin typeface="Consolas" panose="020B0609020204030204" pitchFamily="49" charset="0"/>
              </a:rPr>
              <a:t>1111 1001 	</a:t>
            </a:r>
            <a:r>
              <a:rPr lang="en-US" dirty="0" smtClean="0">
                <a:latin typeface="Consolas" panose="020B0609020204030204" pitchFamily="49" charset="0"/>
              </a:rPr>
              <a:t>Child </a:t>
            </a:r>
            <a:r>
              <a:rPr lang="en-US" dirty="0">
                <a:latin typeface="Consolas" panose="020B0609020204030204" pitchFamily="49" charset="0"/>
              </a:rPr>
              <a:t>1</a:t>
            </a:r>
          </a:p>
          <a:p>
            <a:pPr lvl="1" algn="just"/>
            <a:r>
              <a:rPr lang="en-US" dirty="0">
                <a:latin typeface="Consolas" panose="020B0609020204030204" pitchFamily="49" charset="0"/>
              </a:rPr>
              <a:t>1100 </a:t>
            </a:r>
            <a:r>
              <a:rPr lang="en-US" dirty="0" smtClean="0">
                <a:latin typeface="Consolas" panose="020B0609020204030204" pitchFamily="49" charset="0"/>
              </a:rPr>
              <a:t>1		001 </a:t>
            </a:r>
            <a:r>
              <a:rPr lang="en-US" dirty="0">
                <a:latin typeface="Consolas" panose="020B0609020204030204" pitchFamily="49" charset="0"/>
              </a:rPr>
              <a:t>0101 1010 </a:t>
            </a:r>
            <a:r>
              <a:rPr lang="en-US" dirty="0" smtClean="0">
                <a:latin typeface="Consolas" panose="020B0609020204030204" pitchFamily="49" charset="0"/>
              </a:rPr>
              <a:t>	Child </a:t>
            </a:r>
            <a:r>
              <a:rPr lang="en-US" dirty="0">
                <a:latin typeface="Consolas" panose="020B0609020204030204" pitchFamily="49" charset="0"/>
              </a:rPr>
              <a:t>2</a:t>
            </a:r>
          </a:p>
          <a:p>
            <a:pPr marL="530352" lvl="1" indent="0" algn="just">
              <a:buNone/>
            </a:pPr>
            <a:endParaRPr lang="en-US" dirty="0" smtClean="0">
              <a:latin typeface="Consolas" panose="020B0609020204030204" pitchFamily="49" charset="0"/>
            </a:endParaRPr>
          </a:p>
        </p:txBody>
      </p:sp>
    </p:spTree>
    <p:extLst>
      <p:ext uri="{BB962C8B-B14F-4D97-AF65-F5344CB8AC3E}">
        <p14:creationId xmlns:p14="http://schemas.microsoft.com/office/powerpoint/2010/main" val="3872273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3823"/>
          </a:xfrm>
        </p:spPr>
        <p:txBody>
          <a:bodyPr/>
          <a:lstStyle/>
          <a:p>
            <a:pPr algn="ctr"/>
            <a:r>
              <a:rPr lang="en-US" dirty="0" smtClean="0">
                <a:latin typeface="Consolas" panose="020B0609020204030204" pitchFamily="49" charset="0"/>
                <a:ea typeface="Adobe Fan Heiti Std B" panose="020B0700000000000000" pitchFamily="34" charset="-128"/>
              </a:rPr>
              <a:t>Mutation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Two children formed from the last step are </a:t>
            </a:r>
          </a:p>
          <a:p>
            <a:pPr lvl="1" algn="just"/>
            <a:r>
              <a:rPr lang="en-US" dirty="0">
                <a:latin typeface="Consolas" panose="020B0609020204030204" pitchFamily="49" charset="0"/>
              </a:rPr>
              <a:t>0000 </a:t>
            </a:r>
            <a:r>
              <a:rPr lang="en-US" dirty="0" smtClean="0">
                <a:latin typeface="Consolas" panose="020B0609020204030204" pitchFamily="49" charset="0"/>
              </a:rPr>
              <a:t>0010 </a:t>
            </a:r>
            <a:r>
              <a:rPr lang="en-US" dirty="0">
                <a:latin typeface="Consolas" panose="020B0609020204030204" pitchFamily="49" charset="0"/>
              </a:rPr>
              <a:t>1111 1001 	Child 1</a:t>
            </a:r>
          </a:p>
          <a:p>
            <a:pPr lvl="1" algn="just"/>
            <a:r>
              <a:rPr lang="en-US" dirty="0">
                <a:latin typeface="Consolas" panose="020B0609020204030204" pitchFamily="49" charset="0"/>
              </a:rPr>
              <a:t>1100 </a:t>
            </a:r>
            <a:r>
              <a:rPr lang="en-US" dirty="0" smtClean="0">
                <a:latin typeface="Consolas" panose="020B0609020204030204" pitchFamily="49" charset="0"/>
              </a:rPr>
              <a:t>1001 </a:t>
            </a:r>
            <a:r>
              <a:rPr lang="en-US" dirty="0">
                <a:latin typeface="Consolas" panose="020B0609020204030204" pitchFamily="49" charset="0"/>
              </a:rPr>
              <a:t>0101 1010 	Child 2</a:t>
            </a:r>
          </a:p>
          <a:p>
            <a:pPr lvl="1" algn="just"/>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The mutation rate is the probability that all the bits are flipped in a member.</a:t>
            </a:r>
          </a:p>
          <a:p>
            <a:pPr marL="530352" lvl="1" indent="0" algn="just">
              <a:buNone/>
            </a:pPr>
            <a:endParaRPr lang="en-US" dirty="0" smtClean="0">
              <a:latin typeface="Consolas" panose="020B0609020204030204" pitchFamily="49" charset="0"/>
            </a:endParaRPr>
          </a:p>
          <a:p>
            <a:pPr marL="530352" lvl="1" indent="0" algn="just">
              <a:buNone/>
            </a:pPr>
            <a:r>
              <a:rPr lang="en-US" dirty="0" smtClean="0">
                <a:latin typeface="Consolas" panose="020B0609020204030204" pitchFamily="49" charset="0"/>
              </a:rPr>
              <a:t>Now that we have 2 genotypes, we apply the mutation operation to them. They become:</a:t>
            </a:r>
          </a:p>
          <a:p>
            <a:pPr lvl="1" algn="just"/>
            <a:r>
              <a:rPr lang="en-US" dirty="0" smtClean="0">
                <a:latin typeface="Consolas" panose="020B0609020204030204" pitchFamily="49" charset="0"/>
              </a:rPr>
              <a:t>1111 1101 0000 0110 </a:t>
            </a:r>
            <a:r>
              <a:rPr lang="en-US" dirty="0">
                <a:latin typeface="Consolas" panose="020B0609020204030204" pitchFamily="49" charset="0"/>
              </a:rPr>
              <a:t>	Child 1</a:t>
            </a:r>
          </a:p>
          <a:p>
            <a:pPr lvl="1" algn="just"/>
            <a:r>
              <a:rPr lang="en-US" dirty="0" smtClean="0">
                <a:latin typeface="Consolas" panose="020B0609020204030204" pitchFamily="49" charset="0"/>
              </a:rPr>
              <a:t>0011 0110 1010 0101 </a:t>
            </a:r>
            <a:r>
              <a:rPr lang="en-US" dirty="0">
                <a:latin typeface="Consolas" panose="020B0609020204030204" pitchFamily="49" charset="0"/>
              </a:rPr>
              <a:t>	Child 2</a:t>
            </a:r>
          </a:p>
          <a:p>
            <a:pPr marL="530352" lvl="1" indent="0" algn="just">
              <a:buNone/>
            </a:pPr>
            <a:endParaRPr lang="en-US" dirty="0">
              <a:latin typeface="Consolas" panose="020B0609020204030204" pitchFamily="49" charset="0"/>
            </a:endParaRPr>
          </a:p>
          <a:p>
            <a:pPr marL="530352" lvl="1" indent="0" algn="just">
              <a:buNone/>
            </a:pPr>
            <a:endParaRPr lang="en-US" dirty="0">
              <a:latin typeface="Consolas" panose="020B0609020204030204" pitchFamily="49" charset="0"/>
            </a:endParaRPr>
          </a:p>
        </p:txBody>
      </p:sp>
    </p:spTree>
    <p:extLst>
      <p:ext uri="{BB962C8B-B14F-4D97-AF65-F5344CB8AC3E}">
        <p14:creationId xmlns:p14="http://schemas.microsoft.com/office/powerpoint/2010/main" val="1658885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3823"/>
          </a:xfrm>
        </p:spPr>
        <p:txBody>
          <a:bodyPr/>
          <a:lstStyle/>
          <a:p>
            <a:pPr algn="ctr"/>
            <a:r>
              <a:rPr lang="en-US" dirty="0" smtClean="0">
                <a:latin typeface="Consolas" panose="020B0609020204030204" pitchFamily="49" charset="0"/>
                <a:ea typeface="Adobe Fan Heiti Std B" panose="020B0700000000000000" pitchFamily="34" charset="-128"/>
              </a:rPr>
              <a:t>Generations and evolution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599" y="2286000"/>
            <a:ext cx="10420709" cy="4433977"/>
          </a:xfrm>
        </p:spPr>
        <p:txBody>
          <a:bodyPr/>
          <a:lstStyle/>
          <a:p>
            <a:pPr algn="just"/>
            <a:r>
              <a:rPr lang="en-US" dirty="0" smtClean="0">
                <a:latin typeface="Consolas" panose="020B0609020204030204" pitchFamily="49" charset="0"/>
              </a:rPr>
              <a:t>Starts with 20 random binary strings (initial population (gen 1)).</a:t>
            </a:r>
          </a:p>
          <a:p>
            <a:pPr lvl="1" algn="just"/>
            <a:r>
              <a:rPr lang="en-US" dirty="0" smtClean="0">
                <a:latin typeface="Consolas" panose="020B0609020204030204" pitchFamily="49" charset="0"/>
              </a:rPr>
              <a:t>Evaluate fitness of each member</a:t>
            </a:r>
          </a:p>
          <a:p>
            <a:pPr lvl="1" algn="just"/>
            <a:r>
              <a:rPr lang="en-US" dirty="0" smtClean="0">
                <a:latin typeface="Consolas" panose="020B0609020204030204" pitchFamily="49" charset="0"/>
              </a:rPr>
              <a:t>Select the current top 2 fittest members.</a:t>
            </a:r>
          </a:p>
          <a:p>
            <a:pPr lvl="1" algn="just"/>
            <a:r>
              <a:rPr lang="en-US" dirty="0" smtClean="0">
                <a:latin typeface="Consolas" panose="020B0609020204030204" pitchFamily="49" charset="0"/>
              </a:rPr>
              <a:t>Apply crossover if applicable.</a:t>
            </a:r>
          </a:p>
          <a:p>
            <a:pPr lvl="1" algn="just"/>
            <a:r>
              <a:rPr lang="en-US" dirty="0" smtClean="0">
                <a:latin typeface="Consolas" panose="020B0609020204030204" pitchFamily="49" charset="0"/>
              </a:rPr>
              <a:t>Apply mutation if applicable.</a:t>
            </a:r>
          </a:p>
          <a:p>
            <a:pPr lvl="1" algn="just"/>
            <a:r>
              <a:rPr lang="en-US" dirty="0" smtClean="0">
                <a:latin typeface="Consolas" panose="020B0609020204030204" pitchFamily="49" charset="0"/>
              </a:rPr>
              <a:t>Repeat step 2,3,4 till we get 20 new genotypes of the new generation.</a:t>
            </a:r>
          </a:p>
          <a:p>
            <a:pPr lvl="1" algn="just"/>
            <a:r>
              <a:rPr lang="en-US" dirty="0" smtClean="0">
                <a:latin typeface="Consolas" panose="020B0609020204030204" pitchFamily="49" charset="0"/>
              </a:rPr>
              <a:t>Keep evolving till our desired output is obtained(i.e. high fitness).</a:t>
            </a:r>
            <a:endParaRPr lang="en-US" dirty="0">
              <a:latin typeface="Consolas" panose="020B0609020204030204" pitchFamily="49" charset="0"/>
            </a:endParaRPr>
          </a:p>
        </p:txBody>
      </p:sp>
    </p:spTree>
    <p:extLst>
      <p:ext uri="{BB962C8B-B14F-4D97-AF65-F5344CB8AC3E}">
        <p14:creationId xmlns:p14="http://schemas.microsoft.com/office/powerpoint/2010/main" val="2562687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3823"/>
          </a:xfrm>
        </p:spPr>
        <p:txBody>
          <a:bodyPr/>
          <a:lstStyle/>
          <a:p>
            <a:pPr algn="ctr"/>
            <a:r>
              <a:rPr lang="en-US" dirty="0" err="1" smtClean="0">
                <a:latin typeface="Consolas" panose="020B0609020204030204" pitchFamily="49" charset="0"/>
                <a:ea typeface="Adobe Fan Heiti Std B" panose="020B0700000000000000" pitchFamily="34" charset="-128"/>
              </a:rPr>
              <a:t>Neuroevolution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599" y="1759790"/>
            <a:ext cx="10420709" cy="4960188"/>
          </a:xfrm>
        </p:spPr>
        <p:txBody>
          <a:bodyPr/>
          <a:lstStyle/>
          <a:p>
            <a:pPr algn="just"/>
            <a:r>
              <a:rPr lang="en-US" dirty="0" err="1" smtClean="0">
                <a:latin typeface="Consolas" panose="020B0609020204030204" pitchFamily="49" charset="0"/>
              </a:rPr>
              <a:t>NeuroEvolution</a:t>
            </a:r>
            <a:r>
              <a:rPr lang="en-US" dirty="0" smtClean="0">
                <a:latin typeface="Consolas" panose="020B0609020204030204" pitchFamily="49" charset="0"/>
              </a:rPr>
              <a:t> is a way of using genetic algorithms to evolve the hidden layer of the neural network.</a:t>
            </a:r>
          </a:p>
          <a:p>
            <a:pPr algn="just"/>
            <a:r>
              <a:rPr lang="en-US" dirty="0" err="1" smtClean="0">
                <a:latin typeface="Consolas" panose="020B0609020204030204" pitchFamily="49" charset="0"/>
              </a:rPr>
              <a:t>NeuroEvolution</a:t>
            </a:r>
            <a:r>
              <a:rPr lang="en-US" dirty="0" smtClean="0">
                <a:latin typeface="Consolas" panose="020B0609020204030204" pitchFamily="49" charset="0"/>
              </a:rPr>
              <a:t>, like most genetic algorithms start with a random number of neurons, evaluate fitness, crossover, mutate and breeds new generations of the hidden layer which performs better and better than the last generation.</a:t>
            </a:r>
          </a:p>
          <a:p>
            <a:pPr algn="just"/>
            <a:endParaRPr lang="en-US" dirty="0">
              <a:latin typeface="Consolas" panose="020B0609020204030204" pitchFamily="49" charset="0"/>
            </a:endParaRPr>
          </a:p>
        </p:txBody>
      </p:sp>
    </p:spTree>
    <p:extLst>
      <p:ext uri="{BB962C8B-B14F-4D97-AF65-F5344CB8AC3E}">
        <p14:creationId xmlns:p14="http://schemas.microsoft.com/office/powerpoint/2010/main" val="2911165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N.E.A.T.</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algn="just"/>
            <a:r>
              <a:rPr lang="en-US" dirty="0" smtClean="0">
                <a:latin typeface="Consolas" panose="020B0609020204030204" pitchFamily="49" charset="0"/>
              </a:rPr>
              <a:t>The NEAT Algorithm is a revolutionary and highly significant approach to machine </a:t>
            </a:r>
            <a:r>
              <a:rPr lang="en-US" dirty="0" smtClean="0">
                <a:latin typeface="Consolas" panose="020B0609020204030204" pitchFamily="49" charset="0"/>
              </a:rPr>
              <a:t>learning.</a:t>
            </a:r>
          </a:p>
          <a:p>
            <a:pPr algn="just"/>
            <a:r>
              <a:rPr lang="en-US" dirty="0" smtClean="0">
                <a:latin typeface="Consolas" panose="020B0609020204030204" pitchFamily="49" charset="0"/>
              </a:rPr>
              <a:t>Up </a:t>
            </a:r>
            <a:r>
              <a:rPr lang="en-US" dirty="0" smtClean="0">
                <a:latin typeface="Consolas" panose="020B0609020204030204" pitchFamily="49" charset="0"/>
              </a:rPr>
              <a:t>till now, the experiment of the learning process began with deciding the number of nodes of the hidden neural network beforehand</a:t>
            </a:r>
            <a:r>
              <a:rPr lang="en-US" dirty="0" smtClean="0">
                <a:latin typeface="Consolas" panose="020B0609020204030204" pitchFamily="49" charset="0"/>
              </a:rPr>
              <a:t>.</a:t>
            </a:r>
          </a:p>
          <a:p>
            <a:pPr algn="just"/>
            <a:r>
              <a:rPr lang="en-US" dirty="0" smtClean="0">
                <a:latin typeface="Consolas" panose="020B0609020204030204" pitchFamily="49" charset="0"/>
              </a:rPr>
              <a:t>In the case of </a:t>
            </a:r>
            <a:r>
              <a:rPr lang="en-US" dirty="0" err="1" smtClean="0">
                <a:latin typeface="Consolas" panose="020B0609020204030204" pitchFamily="49" charset="0"/>
              </a:rPr>
              <a:t>neuroevolution</a:t>
            </a:r>
            <a:r>
              <a:rPr lang="en-US" dirty="0" smtClean="0">
                <a:latin typeface="Consolas" panose="020B0609020204030204" pitchFamily="49" charset="0"/>
              </a:rPr>
              <a:t>, it starts with a random number of neurons.</a:t>
            </a:r>
            <a:endParaRPr lang="en-US" dirty="0" smtClean="0">
              <a:latin typeface="Consolas" panose="020B0609020204030204" pitchFamily="49" charset="0"/>
            </a:endParaRPr>
          </a:p>
          <a:p>
            <a:pPr algn="just"/>
            <a:r>
              <a:rPr lang="en-US" dirty="0" smtClean="0">
                <a:latin typeface="Consolas" panose="020B0609020204030204" pitchFamily="49" charset="0"/>
              </a:rPr>
              <a:t>NEAT argues that, by evolving the network topology along with the optimal weights, we can save time wasted by humans on deciding a particular topology for a Neuro Evolution problem.</a:t>
            </a:r>
          </a:p>
          <a:p>
            <a:pPr algn="just"/>
            <a:r>
              <a:rPr lang="en-US" dirty="0" smtClean="0">
                <a:latin typeface="Consolas" panose="020B0609020204030204" pitchFamily="49" charset="0"/>
              </a:rPr>
              <a:t>NEAT evolves the topologies of the hidden layer by starting off with no nodes in the hidden layer and then adding connections and additional nodes onl</a:t>
            </a:r>
            <a:r>
              <a:rPr lang="en-US" dirty="0" smtClean="0">
                <a:latin typeface="Consolas" panose="020B0609020204030204" pitchFamily="49" charset="0"/>
              </a:rPr>
              <a:t>y if they improve performance.</a:t>
            </a:r>
            <a:endParaRPr lang="en-US" dirty="0" smtClean="0">
              <a:latin typeface="Consolas" panose="020B0609020204030204" pitchFamily="49" charset="0"/>
            </a:endParaRPr>
          </a:p>
        </p:txBody>
      </p:sp>
    </p:spTree>
    <p:extLst>
      <p:ext uri="{BB962C8B-B14F-4D97-AF65-F5344CB8AC3E}">
        <p14:creationId xmlns:p14="http://schemas.microsoft.com/office/powerpoint/2010/main" val="3534365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Genotype to Phenotype Encoding</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algn="just"/>
            <a:endParaRPr lang="en-US" dirty="0" smtClean="0">
              <a:latin typeface="Consolas" panose="020B0609020204030204" pitchFamily="49" charset="0"/>
            </a:endParaRPr>
          </a:p>
          <a:p>
            <a:pPr algn="just"/>
            <a:endParaRPr lang="en-US" dirty="0">
              <a:latin typeface="Consolas" panose="020B0609020204030204" pitchFamily="49" charset="0"/>
            </a:endParaRPr>
          </a:p>
          <a:p>
            <a:pPr algn="just"/>
            <a:r>
              <a:rPr lang="en-US" dirty="0" smtClean="0">
                <a:latin typeface="Consolas" panose="020B0609020204030204" pitchFamily="49" charset="0"/>
              </a:rPr>
              <a:t>In NEAT, a genome is the data structure representation of the network.</a:t>
            </a:r>
          </a:p>
          <a:p>
            <a:pPr algn="just"/>
            <a:endParaRPr lang="en-US" dirty="0" smtClean="0">
              <a:latin typeface="Consolas" panose="020B0609020204030204" pitchFamily="49" charset="0"/>
            </a:endParaRPr>
          </a:p>
          <a:p>
            <a:pPr algn="just"/>
            <a:r>
              <a:rPr lang="en-US" dirty="0" smtClean="0">
                <a:latin typeface="Consolas" panose="020B0609020204030204" pitchFamily="49" charset="0"/>
              </a:rPr>
              <a:t>The genome is converted to the network by decoding the genome.</a:t>
            </a:r>
          </a:p>
          <a:p>
            <a:pPr algn="just"/>
            <a:endParaRPr lang="en-US" dirty="0" smtClean="0">
              <a:latin typeface="Consolas" panose="020B0609020204030204" pitchFamily="49" charset="0"/>
            </a:endParaRPr>
          </a:p>
          <a:p>
            <a:pPr algn="just"/>
            <a:r>
              <a:rPr lang="en-US" dirty="0" smtClean="0">
                <a:latin typeface="Consolas" panose="020B0609020204030204" pitchFamily="49" charset="0"/>
              </a:rPr>
              <a:t>This is a step in evolution called genotype to phenotype conversion where our DNA is converted to our physical traits.</a:t>
            </a:r>
            <a:endParaRPr lang="en-US" dirty="0" smtClean="0">
              <a:latin typeface="Consolas" panose="020B0609020204030204" pitchFamily="49" charset="0"/>
            </a:endParaRPr>
          </a:p>
        </p:txBody>
      </p:sp>
    </p:spTree>
    <p:extLst>
      <p:ext uri="{BB962C8B-B14F-4D97-AF65-F5344CB8AC3E}">
        <p14:creationId xmlns:p14="http://schemas.microsoft.com/office/powerpoint/2010/main" val="3617206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rPr>
              <a:t>Graph Encoding</a:t>
            </a:r>
            <a:endParaRPr lang="en-US" dirty="0">
              <a:latin typeface="Consolas" panose="020B0609020204030204"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659" y="1535501"/>
            <a:ext cx="8025082" cy="4554158"/>
          </a:xfrm>
        </p:spPr>
      </p:pic>
    </p:spTree>
    <p:extLst>
      <p:ext uri="{BB962C8B-B14F-4D97-AF65-F5344CB8AC3E}">
        <p14:creationId xmlns:p14="http://schemas.microsoft.com/office/powerpoint/2010/main" val="3461629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54551" cy="754811"/>
          </a:xfrm>
        </p:spPr>
        <p:txBody>
          <a:bodyPr/>
          <a:lstStyle/>
          <a:p>
            <a:pPr algn="ctr"/>
            <a:r>
              <a:rPr lang="en-US" dirty="0" smtClean="0">
                <a:latin typeface="Adobe Gothic Std B" panose="020B0800000000000000" pitchFamily="34" charset="-128"/>
                <a:ea typeface="Adobe Gothic Std B" panose="020B0800000000000000" pitchFamily="34" charset="-128"/>
              </a:rPr>
              <a:t>Contents</a:t>
            </a:r>
            <a:endParaRPr lang="en-US" dirty="0">
              <a:latin typeface="Adobe Gothic Std B" panose="020B0800000000000000" pitchFamily="34" charset="-128"/>
              <a:ea typeface="Adobe Gothic Std B" panose="020B0800000000000000" pitchFamily="34" charset="-12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8310556"/>
              </p:ext>
            </p:extLst>
          </p:nvPr>
        </p:nvGraphicFramePr>
        <p:xfrm>
          <a:off x="1009291" y="1690748"/>
          <a:ext cx="4313207" cy="5046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01453179"/>
              </p:ext>
            </p:extLst>
          </p:nvPr>
        </p:nvGraphicFramePr>
        <p:xfrm>
          <a:off x="4702354" y="1908580"/>
          <a:ext cx="6891548" cy="4610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p:cNvPicPr>
            <a:picLocks noChangeAspect="1"/>
          </p:cNvPicPr>
          <p:nvPr/>
        </p:nvPicPr>
        <p:blipFill rotWithShape="1">
          <a:blip r:embed="rId12">
            <a:extLst>
              <a:ext uri="{28A0092B-C50C-407E-A947-70E740481C1C}">
                <a14:useLocalDpi xmlns:a14="http://schemas.microsoft.com/office/drawing/2010/main" val="0"/>
              </a:ext>
            </a:extLst>
          </a:blip>
          <a:srcRect l="65643" b="49495"/>
          <a:stretch/>
        </p:blipFill>
        <p:spPr>
          <a:xfrm>
            <a:off x="3390181" y="388189"/>
            <a:ext cx="1246158" cy="1181820"/>
          </a:xfrm>
          <a:prstGeom prst="rect">
            <a:avLst/>
          </a:prstGeom>
        </p:spPr>
      </p:pic>
    </p:spTree>
    <p:extLst>
      <p:ext uri="{BB962C8B-B14F-4D97-AF65-F5344CB8AC3E}">
        <p14:creationId xmlns:p14="http://schemas.microsoft.com/office/powerpoint/2010/main" val="606494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Steps of evolution</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algn="just"/>
            <a:r>
              <a:rPr lang="en-US" dirty="0" smtClean="0">
                <a:latin typeface="Consolas" panose="020B0609020204030204" pitchFamily="49" charset="0"/>
              </a:rPr>
              <a:t>NEAT starts with no neurons in the hidden layer between the input and the output layer. </a:t>
            </a:r>
            <a:r>
              <a:rPr lang="en-US" dirty="0" smtClean="0">
                <a:latin typeface="Consolas" panose="020B0609020204030204" pitchFamily="49" charset="0"/>
              </a:rPr>
              <a:t>All the inputs are connected to all the outputs initially.</a:t>
            </a:r>
          </a:p>
          <a:p>
            <a:pPr algn="just"/>
            <a:r>
              <a:rPr lang="en-US" dirty="0" smtClean="0">
                <a:latin typeface="Consolas" panose="020B0609020204030204" pitchFamily="49" charset="0"/>
              </a:rPr>
              <a:t>The connections are all initially assigned random weights.</a:t>
            </a:r>
          </a:p>
          <a:p>
            <a:pPr algn="just"/>
            <a:r>
              <a:rPr lang="en-US" dirty="0" smtClean="0">
                <a:latin typeface="Consolas" panose="020B0609020204030204" pitchFamily="49" charset="0"/>
              </a:rPr>
              <a:t>An initial genesis population of say 20 such genotypes are initialized.</a:t>
            </a:r>
          </a:p>
          <a:p>
            <a:pPr algn="just"/>
            <a:r>
              <a:rPr lang="en-US" dirty="0" smtClean="0">
                <a:latin typeface="Consolas" panose="020B0609020204030204" pitchFamily="49" charset="0"/>
              </a:rPr>
              <a:t>Fitness is evaluated fo</a:t>
            </a:r>
            <a:r>
              <a:rPr lang="en-US" dirty="0" smtClean="0">
                <a:latin typeface="Consolas" panose="020B0609020204030204" pitchFamily="49" charset="0"/>
              </a:rPr>
              <a:t>r each genotype.</a:t>
            </a:r>
          </a:p>
          <a:p>
            <a:pPr algn="just"/>
            <a:r>
              <a:rPr lang="en-US" dirty="0" smtClean="0">
                <a:latin typeface="Consolas" panose="020B0609020204030204" pitchFamily="49" charset="0"/>
              </a:rPr>
              <a:t>The fittest genotypes are selected, crossed over and mutated.</a:t>
            </a:r>
          </a:p>
          <a:p>
            <a:pPr algn="just"/>
            <a:r>
              <a:rPr lang="en-US" dirty="0" smtClean="0">
                <a:latin typeface="Consolas" panose="020B0609020204030204" pitchFamily="49" charset="0"/>
              </a:rPr>
              <a:t>Like this, a new population of 20 genotypes (the next generation) is made.</a:t>
            </a:r>
          </a:p>
          <a:p>
            <a:pPr algn="just"/>
            <a:r>
              <a:rPr lang="en-US" dirty="0" smtClean="0">
                <a:latin typeface="Consolas" panose="020B0609020204030204" pitchFamily="49" charset="0"/>
              </a:rPr>
              <a:t>The operation of mutation and crossover are of special interest to us.</a:t>
            </a:r>
          </a:p>
        </p:txBody>
      </p:sp>
    </p:spTree>
    <p:extLst>
      <p:ext uri="{BB962C8B-B14F-4D97-AF65-F5344CB8AC3E}">
        <p14:creationId xmlns:p14="http://schemas.microsoft.com/office/powerpoint/2010/main" val="36214669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rPr>
              <a:t>Two types of Mutation</a:t>
            </a:r>
            <a:endParaRPr lang="en-US" dirty="0">
              <a:latin typeface="Consolas" panose="020B0609020204030204" pitchFamily="49"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4332" y="1656270"/>
            <a:ext cx="6595736" cy="4958991"/>
          </a:xfrm>
        </p:spPr>
      </p:pic>
    </p:spTree>
    <p:extLst>
      <p:ext uri="{BB962C8B-B14F-4D97-AF65-F5344CB8AC3E}">
        <p14:creationId xmlns:p14="http://schemas.microsoft.com/office/powerpoint/2010/main" val="1893928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Competing Conventions Proble</a:t>
            </a:r>
            <a:r>
              <a:rPr lang="en-US" b="1" dirty="0">
                <a:latin typeface="Consolas" panose="020B0609020204030204" pitchFamily="49" charset="0"/>
              </a:rPr>
              <a:t>m</a:t>
            </a:r>
            <a:endParaRPr lang="en-US" b="1" dirty="0">
              <a:latin typeface="Consolas" panose="020B0609020204030204"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171" y="1495425"/>
            <a:ext cx="6276707" cy="4838700"/>
          </a:xfrm>
        </p:spPr>
      </p:pic>
    </p:spTree>
    <p:extLst>
      <p:ext uri="{BB962C8B-B14F-4D97-AF65-F5344CB8AC3E}">
        <p14:creationId xmlns:p14="http://schemas.microsoft.com/office/powerpoint/2010/main" val="1356835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How does NEAT solve this?</a:t>
            </a:r>
            <a:endParaRPr lang="en-US" b="1" dirty="0">
              <a:latin typeface="Consolas" panose="020B0609020204030204" pitchFamily="49" charset="0"/>
            </a:endParaRPr>
          </a:p>
        </p:txBody>
      </p:sp>
      <p:sp>
        <p:nvSpPr>
          <p:cNvPr id="3" name="Content Placeholder 2"/>
          <p:cNvSpPr>
            <a:spLocks noGrp="1"/>
          </p:cNvSpPr>
          <p:nvPr>
            <p:ph idx="1"/>
          </p:nvPr>
        </p:nvSpPr>
        <p:spPr>
          <a:xfrm>
            <a:off x="1371600" y="1621766"/>
            <a:ext cx="10229850" cy="4712359"/>
          </a:xfrm>
        </p:spPr>
        <p:txBody>
          <a:bodyPr>
            <a:normAutofit/>
          </a:bodyPr>
          <a:lstStyle/>
          <a:p>
            <a:pPr algn="just"/>
            <a:r>
              <a:rPr lang="en-US" dirty="0" smtClean="0">
                <a:latin typeface="Consolas" panose="020B0609020204030204" pitchFamily="49" charset="0"/>
              </a:rPr>
              <a:t>NEAT solves the problem of competing conventions by the use of innovation numbers and a special crossover function.</a:t>
            </a:r>
          </a:p>
          <a:p>
            <a:pPr algn="just"/>
            <a:r>
              <a:rPr lang="en-US" dirty="0" smtClean="0">
                <a:latin typeface="Consolas" panose="020B0609020204030204" pitchFamily="49" charset="0"/>
              </a:rPr>
              <a:t>The innovation number is just a simple global counter variable.</a:t>
            </a:r>
          </a:p>
          <a:p>
            <a:pPr algn="just"/>
            <a:r>
              <a:rPr lang="en-US" dirty="0" smtClean="0">
                <a:latin typeface="Consolas" panose="020B0609020204030204" pitchFamily="49" charset="0"/>
              </a:rPr>
              <a:t>When mutation occurs, the new connection additions to the genome are assigned an innovation number.</a:t>
            </a:r>
          </a:p>
          <a:p>
            <a:pPr algn="just"/>
            <a:r>
              <a:rPr lang="en-US" dirty="0" smtClean="0">
                <a:latin typeface="Consolas" panose="020B0609020204030204" pitchFamily="49" charset="0"/>
              </a:rPr>
              <a:t>When two genotypes are to be crossed over, we align the genes with the same innovation numbers and pick either one of the two choices by a coin toss function.</a:t>
            </a:r>
          </a:p>
          <a:p>
            <a:pPr algn="just"/>
            <a:r>
              <a:rPr lang="en-US" dirty="0" smtClean="0">
                <a:latin typeface="Consolas" panose="020B0609020204030204" pitchFamily="49" charset="0"/>
              </a:rPr>
              <a:t>The genes with the same innovation numbers are more likely to have a similar effect on the network, so not much data is lost like in the CC problem.</a:t>
            </a:r>
          </a:p>
        </p:txBody>
      </p:sp>
    </p:spTree>
    <p:extLst>
      <p:ext uri="{BB962C8B-B14F-4D97-AF65-F5344CB8AC3E}">
        <p14:creationId xmlns:p14="http://schemas.microsoft.com/office/powerpoint/2010/main" val="3188990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The special crossover function</a:t>
            </a:r>
            <a:endParaRPr lang="en-US" b="1" dirty="0">
              <a:latin typeface="Consolas" panose="020B0609020204030204"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8560" y="1191104"/>
            <a:ext cx="5207279" cy="5580632"/>
          </a:xfrm>
        </p:spPr>
      </p:pic>
    </p:spTree>
    <p:extLst>
      <p:ext uri="{BB962C8B-B14F-4D97-AF65-F5344CB8AC3E}">
        <p14:creationId xmlns:p14="http://schemas.microsoft.com/office/powerpoint/2010/main" val="26656576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The special crossover function</a:t>
            </a:r>
            <a:endParaRPr lang="en-US" b="1" dirty="0">
              <a:latin typeface="Consolas" panose="020B0609020204030204" pitchFamily="49" charset="0"/>
            </a:endParaRPr>
          </a:p>
        </p:txBody>
      </p:sp>
      <p:sp>
        <p:nvSpPr>
          <p:cNvPr id="3" name="Content Placeholder 2"/>
          <p:cNvSpPr>
            <a:spLocks noGrp="1"/>
          </p:cNvSpPr>
          <p:nvPr>
            <p:ph idx="1"/>
          </p:nvPr>
        </p:nvSpPr>
        <p:spPr>
          <a:xfrm>
            <a:off x="1371600" y="1828800"/>
            <a:ext cx="9601200" cy="4606506"/>
          </a:xfrm>
        </p:spPr>
        <p:txBody>
          <a:bodyPr/>
          <a:lstStyle/>
          <a:p>
            <a:r>
              <a:rPr lang="en-US" dirty="0" smtClean="0">
                <a:latin typeface="Consolas" panose="020B0609020204030204" pitchFamily="49" charset="0"/>
              </a:rPr>
              <a:t>The steps involved in the crossover function are:</a:t>
            </a:r>
          </a:p>
          <a:p>
            <a:pPr lvl="1"/>
            <a:r>
              <a:rPr lang="en-US" dirty="0" smtClean="0">
                <a:latin typeface="Consolas" panose="020B0609020204030204" pitchFamily="49" charset="0"/>
              </a:rPr>
              <a:t>Align genes with similar innovation numbers.</a:t>
            </a:r>
          </a:p>
          <a:p>
            <a:pPr lvl="1"/>
            <a:r>
              <a:rPr lang="en-US" dirty="0" smtClean="0">
                <a:latin typeface="Consolas" panose="020B0609020204030204" pitchFamily="49" charset="0"/>
              </a:rPr>
              <a:t>This splits the genes into 3 sets {aligned, disjoint, excess}</a:t>
            </a:r>
          </a:p>
          <a:p>
            <a:pPr lvl="1"/>
            <a:r>
              <a:rPr lang="en-US" dirty="0" err="1" smtClean="0">
                <a:latin typeface="Consolas" panose="020B0609020204030204" pitchFamily="49" charset="0"/>
              </a:rPr>
              <a:t>Cointoss</a:t>
            </a:r>
            <a:r>
              <a:rPr lang="en-US" dirty="0" smtClean="0">
                <a:latin typeface="Consolas" panose="020B0609020204030204" pitchFamily="49" charset="0"/>
              </a:rPr>
              <a:t> and choose from the aligned genes.</a:t>
            </a:r>
          </a:p>
          <a:p>
            <a:pPr lvl="1"/>
            <a:r>
              <a:rPr lang="en-US" dirty="0" smtClean="0">
                <a:latin typeface="Consolas" panose="020B0609020204030204" pitchFamily="49" charset="0"/>
              </a:rPr>
              <a:t>Retain all the excess and disjoint genes.</a:t>
            </a:r>
          </a:p>
          <a:p>
            <a:pPr lvl="1"/>
            <a:r>
              <a:rPr lang="en-US" dirty="0" smtClean="0">
                <a:latin typeface="Consolas" panose="020B0609020204030204" pitchFamily="49" charset="0"/>
              </a:rPr>
              <a:t>Construct offspring from these genes.</a:t>
            </a:r>
          </a:p>
          <a:p>
            <a:pPr lvl="1"/>
            <a:endParaRPr lang="en-US" dirty="0">
              <a:latin typeface="Consolas" panose="020B0609020204030204" pitchFamily="49" charset="0"/>
            </a:endParaRPr>
          </a:p>
          <a:p>
            <a:pPr marL="530352" lvl="1" indent="0">
              <a:buNone/>
            </a:pPr>
            <a:r>
              <a:rPr lang="en-US" dirty="0" smtClean="0">
                <a:latin typeface="Consolas" panose="020B0609020204030204" pitchFamily="49" charset="0"/>
              </a:rPr>
              <a:t>We can see that, in this way, no genes (information) are lost to a inefficient crossover function.</a:t>
            </a:r>
            <a:endParaRPr lang="en-US" dirty="0">
              <a:latin typeface="Consolas" panose="020B0609020204030204" pitchFamily="49" charset="0"/>
            </a:endParaRPr>
          </a:p>
        </p:txBody>
      </p:sp>
    </p:spTree>
    <p:extLst>
      <p:ext uri="{BB962C8B-B14F-4D97-AF65-F5344CB8AC3E}">
        <p14:creationId xmlns:p14="http://schemas.microsoft.com/office/powerpoint/2010/main" val="691308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1281202"/>
          </a:xfrm>
        </p:spPr>
        <p:txBody>
          <a:bodyPr>
            <a:normAutofit fontScale="90000"/>
          </a:bodyPr>
          <a:lstStyle/>
          <a:p>
            <a:pPr algn="ctr"/>
            <a:r>
              <a:rPr lang="en-US" b="1" dirty="0" smtClean="0">
                <a:latin typeface="Consolas" panose="020B0609020204030204" pitchFamily="49" charset="0"/>
              </a:rPr>
              <a:t>How we apply NEAT </a:t>
            </a:r>
            <a:r>
              <a:rPr lang="en-US" b="1" dirty="0" smtClean="0">
                <a:latin typeface="Consolas" panose="020B0609020204030204" pitchFamily="49" charset="0"/>
              </a:rPr>
              <a:t>to control our drone</a:t>
            </a:r>
            <a:endParaRPr lang="en-US" b="1" dirty="0">
              <a:latin typeface="Consolas" panose="020B0609020204030204" pitchFamily="49" charset="0"/>
            </a:endParaRPr>
          </a:p>
        </p:txBody>
      </p:sp>
      <p:sp>
        <p:nvSpPr>
          <p:cNvPr id="3" name="Content Placeholder 2"/>
          <p:cNvSpPr>
            <a:spLocks noGrp="1"/>
          </p:cNvSpPr>
          <p:nvPr>
            <p:ph idx="1"/>
          </p:nvPr>
        </p:nvSpPr>
        <p:spPr>
          <a:xfrm>
            <a:off x="1371600" y="1828800"/>
            <a:ext cx="9601200" cy="4822166"/>
          </a:xfrm>
        </p:spPr>
        <p:txBody>
          <a:bodyPr>
            <a:normAutofit lnSpcReduction="10000"/>
          </a:bodyPr>
          <a:lstStyle/>
          <a:p>
            <a:pPr>
              <a:buFont typeface="Wingdings" panose="05000000000000000000" pitchFamily="2" charset="2"/>
              <a:buChar char="§"/>
            </a:pPr>
            <a:r>
              <a:rPr lang="en-US" dirty="0" smtClean="0">
                <a:latin typeface="Consolas" panose="020B0609020204030204" pitchFamily="49" charset="0"/>
              </a:rPr>
              <a:t>To start, we need to decide what the inputs to the neural network and the outputs are.</a:t>
            </a:r>
          </a:p>
          <a:p>
            <a:pPr>
              <a:buFont typeface="Wingdings" panose="05000000000000000000" pitchFamily="2" charset="2"/>
              <a:buChar char="§"/>
            </a:pPr>
            <a:r>
              <a:rPr lang="en-US" dirty="0" smtClean="0">
                <a:latin typeface="Consolas" panose="020B0609020204030204" pitchFamily="49" charset="0"/>
              </a:rPr>
              <a:t>We have planned to experiment with 4 inputs and 4 outputs initially:</a:t>
            </a:r>
          </a:p>
          <a:p>
            <a:pPr lvl="1">
              <a:buFont typeface="Courier New" panose="02070309020205020404" pitchFamily="49" charset="0"/>
              <a:buChar char="o"/>
            </a:pPr>
            <a:r>
              <a:rPr lang="en-US" dirty="0" smtClean="0">
                <a:latin typeface="Consolas" panose="020B0609020204030204" pitchFamily="49" charset="0"/>
              </a:rPr>
              <a:t>The normalized x-coordinate of the drone.</a:t>
            </a:r>
          </a:p>
          <a:p>
            <a:pPr lvl="1">
              <a:buFont typeface="Courier New" panose="02070309020205020404" pitchFamily="49" charset="0"/>
              <a:buChar char="o"/>
            </a:pPr>
            <a:r>
              <a:rPr lang="en-US" dirty="0" smtClean="0">
                <a:latin typeface="Consolas" panose="020B0609020204030204" pitchFamily="49" charset="0"/>
              </a:rPr>
              <a:t>The </a:t>
            </a:r>
            <a:r>
              <a:rPr lang="en-US" dirty="0">
                <a:latin typeface="Consolas" panose="020B0609020204030204" pitchFamily="49" charset="0"/>
              </a:rPr>
              <a:t>normalized </a:t>
            </a:r>
            <a:r>
              <a:rPr lang="en-US" dirty="0" smtClean="0">
                <a:latin typeface="Consolas" panose="020B0609020204030204" pitchFamily="49" charset="0"/>
              </a:rPr>
              <a:t>y-coordinate of </a:t>
            </a:r>
            <a:r>
              <a:rPr lang="en-US" dirty="0">
                <a:latin typeface="Consolas" panose="020B0609020204030204" pitchFamily="49" charset="0"/>
              </a:rPr>
              <a:t>the </a:t>
            </a:r>
            <a:r>
              <a:rPr lang="en-US" dirty="0" smtClean="0">
                <a:latin typeface="Consolas" panose="020B0609020204030204" pitchFamily="49" charset="0"/>
              </a:rPr>
              <a:t>drone.</a:t>
            </a:r>
          </a:p>
          <a:p>
            <a:pPr lvl="1">
              <a:buFont typeface="Courier New" panose="02070309020205020404" pitchFamily="49" charset="0"/>
              <a:buChar char="o"/>
            </a:pPr>
            <a:r>
              <a:rPr lang="en-US" dirty="0" smtClean="0">
                <a:latin typeface="Consolas" panose="020B0609020204030204" pitchFamily="49" charset="0"/>
              </a:rPr>
              <a:t>The </a:t>
            </a:r>
            <a:r>
              <a:rPr lang="en-US" dirty="0">
                <a:latin typeface="Consolas" panose="020B0609020204030204" pitchFamily="49" charset="0"/>
              </a:rPr>
              <a:t>normalized </a:t>
            </a:r>
            <a:r>
              <a:rPr lang="en-US" dirty="0" smtClean="0">
                <a:latin typeface="Consolas" panose="020B0609020204030204" pitchFamily="49" charset="0"/>
              </a:rPr>
              <a:t>x-coordinate </a:t>
            </a:r>
            <a:r>
              <a:rPr lang="en-US" dirty="0">
                <a:latin typeface="Consolas" panose="020B0609020204030204" pitchFamily="49" charset="0"/>
              </a:rPr>
              <a:t>of the </a:t>
            </a:r>
            <a:r>
              <a:rPr lang="en-US" dirty="0" smtClean="0">
                <a:latin typeface="Consolas" panose="020B0609020204030204" pitchFamily="49" charset="0"/>
              </a:rPr>
              <a:t>drone.</a:t>
            </a:r>
          </a:p>
          <a:p>
            <a:pPr lvl="1">
              <a:buFont typeface="Courier New" panose="02070309020205020404" pitchFamily="49" charset="0"/>
              <a:buChar char="o"/>
            </a:pPr>
            <a:r>
              <a:rPr lang="en-US" dirty="0" smtClean="0">
                <a:latin typeface="Consolas" panose="020B0609020204030204" pitchFamily="49" charset="0"/>
              </a:rPr>
              <a:t>The </a:t>
            </a:r>
            <a:r>
              <a:rPr lang="en-US" dirty="0">
                <a:latin typeface="Consolas" panose="020B0609020204030204" pitchFamily="49" charset="0"/>
              </a:rPr>
              <a:t>normalized </a:t>
            </a:r>
            <a:r>
              <a:rPr lang="en-US" dirty="0" smtClean="0">
                <a:latin typeface="Consolas" panose="020B0609020204030204" pitchFamily="49" charset="0"/>
              </a:rPr>
              <a:t>y-coordinate </a:t>
            </a:r>
            <a:r>
              <a:rPr lang="en-US" dirty="0">
                <a:latin typeface="Consolas" panose="020B0609020204030204" pitchFamily="49" charset="0"/>
              </a:rPr>
              <a:t>of the </a:t>
            </a:r>
            <a:r>
              <a:rPr lang="en-US" dirty="0" smtClean="0">
                <a:latin typeface="Consolas" panose="020B0609020204030204" pitchFamily="49" charset="0"/>
              </a:rPr>
              <a:t>drone.</a:t>
            </a:r>
          </a:p>
          <a:p>
            <a:pPr>
              <a:buFont typeface="Wingdings" panose="05000000000000000000" pitchFamily="2" charset="2"/>
              <a:buChar char="§"/>
            </a:pPr>
            <a:r>
              <a:rPr lang="en-US" dirty="0" smtClean="0">
                <a:latin typeface="Consolas" panose="020B0609020204030204" pitchFamily="49" charset="0"/>
              </a:rPr>
              <a:t>The outputs are:</a:t>
            </a:r>
          </a:p>
          <a:p>
            <a:pPr lvl="1">
              <a:buFont typeface="Courier New" panose="02070309020205020404" pitchFamily="49" charset="0"/>
              <a:buChar char="o"/>
            </a:pPr>
            <a:r>
              <a:rPr lang="en-US" dirty="0" smtClean="0">
                <a:latin typeface="Consolas" panose="020B0609020204030204" pitchFamily="49" charset="0"/>
              </a:rPr>
              <a:t>Up</a:t>
            </a:r>
          </a:p>
          <a:p>
            <a:pPr lvl="1">
              <a:buFont typeface="Courier New" panose="02070309020205020404" pitchFamily="49" charset="0"/>
              <a:buChar char="o"/>
            </a:pPr>
            <a:r>
              <a:rPr lang="en-US" dirty="0" smtClean="0">
                <a:latin typeface="Consolas" panose="020B0609020204030204" pitchFamily="49" charset="0"/>
              </a:rPr>
              <a:t>Down</a:t>
            </a:r>
          </a:p>
          <a:p>
            <a:pPr lvl="1">
              <a:buFont typeface="Courier New" panose="02070309020205020404" pitchFamily="49" charset="0"/>
              <a:buChar char="o"/>
            </a:pPr>
            <a:r>
              <a:rPr lang="en-US" dirty="0" smtClean="0">
                <a:latin typeface="Consolas" panose="020B0609020204030204" pitchFamily="49" charset="0"/>
              </a:rPr>
              <a:t>Left </a:t>
            </a:r>
          </a:p>
          <a:p>
            <a:pPr lvl="1">
              <a:buFont typeface="Courier New" panose="02070309020205020404" pitchFamily="49" charset="0"/>
              <a:buChar char="o"/>
            </a:pPr>
            <a:r>
              <a:rPr lang="en-US" dirty="0" smtClean="0">
                <a:latin typeface="Consolas" panose="020B0609020204030204" pitchFamily="49" charset="0"/>
              </a:rPr>
              <a:t>Right</a:t>
            </a:r>
          </a:p>
        </p:txBody>
      </p:sp>
    </p:spTree>
    <p:extLst>
      <p:ext uri="{BB962C8B-B14F-4D97-AF65-F5344CB8AC3E}">
        <p14:creationId xmlns:p14="http://schemas.microsoft.com/office/powerpoint/2010/main" val="7440893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053" y="2678502"/>
            <a:ext cx="9601200" cy="1485900"/>
          </a:xfrm>
        </p:spPr>
        <p:txBody>
          <a:bodyPr/>
          <a:lstStyle/>
          <a:p>
            <a:pPr algn="ctr"/>
            <a:r>
              <a:rPr lang="en-US" dirty="0">
                <a:latin typeface="Adobe Gothic Std B" panose="020B0800000000000000" pitchFamily="34" charset="-128"/>
                <a:ea typeface="Adobe Gothic Std B" panose="020B0800000000000000" pitchFamily="34" charset="-128"/>
              </a:rPr>
              <a:t>t</a:t>
            </a:r>
            <a:r>
              <a:rPr lang="en-US" dirty="0" smtClean="0">
                <a:latin typeface="Adobe Gothic Std B" panose="020B0800000000000000" pitchFamily="34" charset="-128"/>
                <a:ea typeface="Adobe Gothic Std B" panose="020B0800000000000000" pitchFamily="34" charset="-128"/>
              </a:rPr>
              <a:t>hank you.</a:t>
            </a:r>
            <a:endParaRPr 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561182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418381"/>
            <a:ext cx="9601200" cy="720306"/>
          </a:xfrm>
        </p:spPr>
        <p:txBody>
          <a:bodyPr/>
          <a:lstStyle/>
          <a:p>
            <a:pPr algn="ctr"/>
            <a:r>
              <a:rPr lang="en-US" dirty="0" smtClean="0">
                <a:latin typeface="Adobe Gothic Std B" panose="020B0800000000000000" pitchFamily="34" charset="-128"/>
                <a:ea typeface="Adobe Gothic Std B" panose="020B0800000000000000" pitchFamily="34" charset="-128"/>
              </a:rPr>
              <a:t>Modules</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599" y="1837427"/>
            <a:ext cx="10153291" cy="2898476"/>
          </a:xfrm>
        </p:spPr>
        <p:txBody>
          <a:bodyPr>
            <a:normAutofit/>
          </a:bodyPr>
          <a:lstStyle/>
          <a:p>
            <a:pPr algn="just"/>
            <a:r>
              <a:rPr lang="en-US" dirty="0" smtClean="0">
                <a:latin typeface="Consolas" panose="020B0609020204030204" pitchFamily="49" charset="0"/>
              </a:rPr>
              <a:t>Our project has mainly 2 modules.</a:t>
            </a:r>
          </a:p>
          <a:p>
            <a:pPr marL="0" indent="0" algn="just">
              <a:buNone/>
            </a:pPr>
            <a:endParaRPr lang="en-US" dirty="0" smtClean="0">
              <a:latin typeface="Consolas" panose="020B0609020204030204" pitchFamily="49" charset="0"/>
            </a:endParaRPr>
          </a:p>
          <a:p>
            <a:pPr lvl="1" algn="just"/>
            <a:r>
              <a:rPr lang="en-US" dirty="0" smtClean="0">
                <a:latin typeface="Consolas" panose="020B0609020204030204" pitchFamily="49" charset="0"/>
              </a:rPr>
              <a:t>The Drone Simulation Module which displays and controls the graphics of the drone traversing a random environment</a:t>
            </a:r>
          </a:p>
          <a:p>
            <a:pPr lvl="1" algn="just"/>
            <a:endParaRPr lang="en-US" dirty="0" smtClean="0">
              <a:latin typeface="Consolas" panose="020B0609020204030204" pitchFamily="49" charset="0"/>
            </a:endParaRPr>
          </a:p>
          <a:p>
            <a:pPr lvl="1" algn="just"/>
            <a:r>
              <a:rPr lang="en-US" dirty="0" smtClean="0">
                <a:latin typeface="Consolas" panose="020B0609020204030204" pitchFamily="49" charset="0"/>
              </a:rPr>
              <a:t>The Artificial Intelligence module which implements the N.E.A.T algorithm from scratch and uses it to control the drone. </a:t>
            </a:r>
            <a:endParaRPr lang="en-US" dirty="0">
              <a:latin typeface="Consolas" panose="020B0609020204030204" pitchFamily="49" charset="0"/>
            </a:endParaRPr>
          </a:p>
        </p:txBody>
      </p:sp>
    </p:spTree>
    <p:extLst>
      <p:ext uri="{BB962C8B-B14F-4D97-AF65-F5344CB8AC3E}">
        <p14:creationId xmlns:p14="http://schemas.microsoft.com/office/powerpoint/2010/main" val="3545782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Simulation Module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600" y="2014269"/>
            <a:ext cx="9601200" cy="4144992"/>
          </a:xfrm>
        </p:spPr>
        <p:txBody>
          <a:bodyPr>
            <a:normAutofit/>
          </a:bodyPr>
          <a:lstStyle/>
          <a:p>
            <a:pPr>
              <a:buFont typeface="Wingdings" panose="05000000000000000000" pitchFamily="2" charset="2"/>
              <a:buChar char="q"/>
            </a:pPr>
            <a:r>
              <a:rPr lang="en-US" dirty="0" smtClean="0">
                <a:latin typeface="Consolas" panose="020B0609020204030204" pitchFamily="49" charset="0"/>
              </a:rPr>
              <a:t>The purpose of this module is to handle the various graphics and physics simulations of the drone traversing a randomly generated environment.</a:t>
            </a:r>
          </a:p>
          <a:p>
            <a:pPr>
              <a:buFont typeface="Wingdings" panose="05000000000000000000" pitchFamily="2" charset="2"/>
              <a:buChar char="q"/>
            </a:pPr>
            <a:endParaRPr lang="en-US" dirty="0">
              <a:latin typeface="Consolas" panose="020B0609020204030204" pitchFamily="49" charset="0"/>
            </a:endParaRPr>
          </a:p>
          <a:p>
            <a:pPr>
              <a:buFont typeface="Wingdings" panose="05000000000000000000" pitchFamily="2" charset="2"/>
              <a:buChar char="q"/>
            </a:pPr>
            <a:r>
              <a:rPr lang="en-US" dirty="0" smtClean="0">
                <a:latin typeface="Consolas" panose="020B0609020204030204" pitchFamily="49" charset="0"/>
              </a:rPr>
              <a:t>Made in C++ using OpenGL, SOIL and SDL libraries.</a:t>
            </a:r>
          </a:p>
          <a:p>
            <a:pPr lvl="1">
              <a:buFont typeface="Wingdings" panose="05000000000000000000" pitchFamily="2" charset="2"/>
              <a:buChar char="q"/>
            </a:pPr>
            <a:r>
              <a:rPr lang="en-US" dirty="0" smtClean="0">
                <a:latin typeface="Consolas" panose="020B0609020204030204" pitchFamily="49" charset="0"/>
              </a:rPr>
              <a:t>OpenGL for graphics</a:t>
            </a:r>
          </a:p>
          <a:p>
            <a:pPr lvl="1">
              <a:buFont typeface="Wingdings" panose="05000000000000000000" pitchFamily="2" charset="2"/>
              <a:buChar char="q"/>
            </a:pPr>
            <a:r>
              <a:rPr lang="en-US" dirty="0" smtClean="0">
                <a:latin typeface="Consolas" panose="020B0609020204030204" pitchFamily="49" charset="0"/>
              </a:rPr>
              <a:t>SOIL for image and texture rendering.</a:t>
            </a:r>
          </a:p>
          <a:p>
            <a:pPr lvl="1">
              <a:buFont typeface="Wingdings" panose="05000000000000000000" pitchFamily="2" charset="2"/>
              <a:buChar char="q"/>
            </a:pPr>
            <a:r>
              <a:rPr lang="en-US" dirty="0" smtClean="0">
                <a:latin typeface="Consolas" panose="020B0609020204030204" pitchFamily="49" charset="0"/>
              </a:rPr>
              <a:t>SDL for other media like sound effects if any.</a:t>
            </a:r>
            <a:endParaRPr lang="en-US" dirty="0" smtClean="0">
              <a:latin typeface="Consolas" panose="020B0609020204030204" pitchFamily="49" charset="0"/>
            </a:endParaRPr>
          </a:p>
        </p:txBody>
      </p:sp>
    </p:spTree>
    <p:extLst>
      <p:ext uri="{BB962C8B-B14F-4D97-AF65-F5344CB8AC3E}">
        <p14:creationId xmlns:p14="http://schemas.microsoft.com/office/powerpoint/2010/main" val="567267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Artificial Intelligence Module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600" y="2014269"/>
            <a:ext cx="9601200" cy="4144992"/>
          </a:xfrm>
        </p:spPr>
        <p:txBody>
          <a:bodyPr>
            <a:normAutofit/>
          </a:bodyPr>
          <a:lstStyle/>
          <a:p>
            <a:pPr>
              <a:buFont typeface="Wingdings" panose="05000000000000000000" pitchFamily="2" charset="2"/>
              <a:buChar char="q"/>
            </a:pPr>
            <a:r>
              <a:rPr lang="en-US" dirty="0" smtClean="0">
                <a:latin typeface="Consolas" panose="020B0609020204030204" pitchFamily="49" charset="0"/>
              </a:rPr>
              <a:t>The purpose of this module is to take in the inputs to the neural network from the simulation module, compute the output and relay it back to the simulation for the drone to make the appropriate move.</a:t>
            </a:r>
          </a:p>
          <a:p>
            <a:pPr>
              <a:buFont typeface="Wingdings" panose="05000000000000000000" pitchFamily="2" charset="2"/>
              <a:buChar char="q"/>
            </a:pPr>
            <a:r>
              <a:rPr lang="en-US" dirty="0" smtClean="0">
                <a:latin typeface="Consolas" panose="020B0609020204030204" pitchFamily="49" charset="0"/>
              </a:rPr>
              <a:t>In this module, we implement the “</a:t>
            </a:r>
            <a:r>
              <a:rPr lang="en-US" dirty="0" err="1" smtClean="0">
                <a:latin typeface="Consolas" panose="020B0609020204030204" pitchFamily="49" charset="0"/>
              </a:rPr>
              <a:t>NeuroEvolution</a:t>
            </a:r>
            <a:r>
              <a:rPr lang="en-US" dirty="0" smtClean="0">
                <a:latin typeface="Consolas" panose="020B0609020204030204" pitchFamily="49" charset="0"/>
              </a:rPr>
              <a:t> through Augmenting Topologies” algorithm from scratch.</a:t>
            </a:r>
            <a:endParaRPr lang="en-US" dirty="0" smtClean="0">
              <a:latin typeface="Consolas" panose="020B0609020204030204" pitchFamily="49" charset="0"/>
            </a:endParaRPr>
          </a:p>
          <a:p>
            <a:pPr>
              <a:buFont typeface="Wingdings" panose="05000000000000000000" pitchFamily="2" charset="2"/>
              <a:buChar char="q"/>
            </a:pPr>
            <a:endParaRPr lang="en-US" dirty="0">
              <a:latin typeface="Consolas" panose="020B0609020204030204" pitchFamily="49" charset="0"/>
            </a:endParaRPr>
          </a:p>
          <a:p>
            <a:pPr>
              <a:buFont typeface="Wingdings" panose="05000000000000000000" pitchFamily="2" charset="2"/>
              <a:buChar char="q"/>
            </a:pPr>
            <a:r>
              <a:rPr lang="en-US" dirty="0" smtClean="0">
                <a:latin typeface="Consolas" panose="020B0609020204030204" pitchFamily="49" charset="0"/>
              </a:rPr>
              <a:t>Completely made in pure C++14</a:t>
            </a:r>
            <a:endParaRPr lang="en-US" dirty="0" smtClean="0">
              <a:latin typeface="Consolas" panose="020B0609020204030204" pitchFamily="49" charset="0"/>
            </a:endParaRPr>
          </a:p>
        </p:txBody>
      </p:sp>
    </p:spTree>
    <p:extLst>
      <p:ext uri="{BB962C8B-B14F-4D97-AF65-F5344CB8AC3E}">
        <p14:creationId xmlns:p14="http://schemas.microsoft.com/office/powerpoint/2010/main" val="429655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Data Flow</a:t>
            </a:r>
            <a:endParaRPr lang="en-US" dirty="0">
              <a:latin typeface="Adobe Gothic Std B" panose="020B0800000000000000" pitchFamily="34" charset="-128"/>
              <a:ea typeface="Adobe Gothic Std B" panose="020B0800000000000000" pitchFamily="34" charset="-12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789" y="2014538"/>
            <a:ext cx="7368821" cy="4144962"/>
          </a:xfrm>
        </p:spPr>
      </p:pic>
    </p:spTree>
    <p:extLst>
      <p:ext uri="{BB962C8B-B14F-4D97-AF65-F5344CB8AC3E}">
        <p14:creationId xmlns:p14="http://schemas.microsoft.com/office/powerpoint/2010/main" val="3606906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853" y="2600864"/>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N.E.A.T. Algorithm</a:t>
            </a:r>
            <a:endParaRPr 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744939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dobe Fan Heiti Std B" panose="020B0700000000000000" pitchFamily="34" charset="-128"/>
                <a:ea typeface="Adobe Fan Heiti Std B" panose="020B0700000000000000" pitchFamily="34" charset="-128"/>
              </a:rPr>
              <a:t>Neural Networks</a:t>
            </a:r>
            <a:endParaRPr lang="en-US"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A neural network is </a:t>
            </a:r>
            <a:r>
              <a:rPr lang="en-US" dirty="0">
                <a:latin typeface="Consolas" panose="020B0609020204030204" pitchFamily="49" charset="0"/>
              </a:rPr>
              <a:t>a computer system modelled on the human brain and nervous system</a:t>
            </a:r>
            <a:r>
              <a:rPr lang="en-US" dirty="0" smtClean="0">
                <a:latin typeface="Consolas" panose="020B0609020204030204" pitchFamily="49" charset="0"/>
              </a:rPr>
              <a:t>.</a:t>
            </a:r>
          </a:p>
          <a:p>
            <a:pPr algn="just"/>
            <a:r>
              <a:rPr lang="en-US" dirty="0" smtClean="0">
                <a:latin typeface="Consolas" panose="020B0609020204030204" pitchFamily="49" charset="0"/>
              </a:rPr>
              <a:t>Comprises of 4 main components:</a:t>
            </a:r>
          </a:p>
          <a:p>
            <a:pPr lvl="1" algn="just"/>
            <a:r>
              <a:rPr lang="en-US" dirty="0" smtClean="0">
                <a:latin typeface="Consolas" panose="020B0609020204030204" pitchFamily="49" charset="0"/>
              </a:rPr>
              <a:t>An input layer</a:t>
            </a:r>
          </a:p>
          <a:p>
            <a:pPr lvl="1" algn="just"/>
            <a:r>
              <a:rPr lang="en-US" dirty="0" smtClean="0">
                <a:latin typeface="Consolas" panose="020B0609020204030204" pitchFamily="49" charset="0"/>
              </a:rPr>
              <a:t>One or more hidden layers of neurons.</a:t>
            </a:r>
          </a:p>
          <a:p>
            <a:pPr lvl="1" algn="just"/>
            <a:r>
              <a:rPr lang="en-US" dirty="0" smtClean="0">
                <a:latin typeface="Consolas" panose="020B0609020204030204" pitchFamily="49" charset="0"/>
              </a:rPr>
              <a:t>An activation function (usually a sigmoid function)</a:t>
            </a:r>
          </a:p>
          <a:p>
            <a:pPr lvl="1" algn="just"/>
            <a:r>
              <a:rPr lang="en-US" dirty="0" smtClean="0">
                <a:latin typeface="Consolas" panose="020B0609020204030204" pitchFamily="49" charset="0"/>
              </a:rPr>
              <a:t>An output layer</a:t>
            </a:r>
            <a:endParaRPr lang="en-US" dirty="0" smtClean="0">
              <a:latin typeface="Consolas" panose="020B0609020204030204" pitchFamily="49"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7819" t="5188" r="28029"/>
          <a:stretch/>
        </p:blipFill>
        <p:spPr>
          <a:xfrm>
            <a:off x="9385540" y="155274"/>
            <a:ext cx="1716656" cy="2073575"/>
          </a:xfrm>
          <a:prstGeom prst="rect">
            <a:avLst/>
          </a:prstGeom>
        </p:spPr>
      </p:pic>
    </p:spTree>
    <p:extLst>
      <p:ext uri="{BB962C8B-B14F-4D97-AF65-F5344CB8AC3E}">
        <p14:creationId xmlns:p14="http://schemas.microsoft.com/office/powerpoint/2010/main" val="23708383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2204" y="5339751"/>
            <a:ext cx="10696754" cy="923330"/>
          </a:xfrm>
          <a:prstGeom prst="rect">
            <a:avLst/>
          </a:prstGeom>
          <a:noFill/>
        </p:spPr>
        <p:txBody>
          <a:bodyPr wrap="square" rtlCol="0">
            <a:spAutoFit/>
          </a:bodyPr>
          <a:lstStyle/>
          <a:p>
            <a:r>
              <a:rPr lang="en-US" dirty="0" smtClean="0">
                <a:latin typeface="Consolas" panose="020B0609020204030204" pitchFamily="49" charset="0"/>
              </a:rPr>
              <a:t>This is what a 4-input 4-output feedforward neural network looks like.</a:t>
            </a:r>
          </a:p>
          <a:p>
            <a:r>
              <a:rPr lang="en-US" dirty="0" smtClean="0">
                <a:latin typeface="Consolas" panose="020B0609020204030204" pitchFamily="49" charset="0"/>
              </a:rPr>
              <a:t>The neuron layer in the middle is hidden.</a:t>
            </a:r>
          </a:p>
          <a:p>
            <a:r>
              <a:rPr lang="en-US" dirty="0" smtClean="0">
                <a:latin typeface="Consolas" panose="020B0609020204030204" pitchFamily="49" charset="0"/>
              </a:rPr>
              <a:t>We can have multiple layers of neurons for deep learning.</a:t>
            </a:r>
            <a:endParaRPr lang="en-US" dirty="0">
              <a:latin typeface="Consolas" panose="020B0609020204030204" pitchFamily="49"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304800"/>
            <a:ext cx="8229600" cy="4629150"/>
          </a:xfrm>
          <a:prstGeom prst="rect">
            <a:avLst/>
          </a:prstGeom>
        </p:spPr>
      </p:pic>
    </p:spTree>
    <p:extLst>
      <p:ext uri="{BB962C8B-B14F-4D97-AF65-F5344CB8AC3E}">
        <p14:creationId xmlns:p14="http://schemas.microsoft.com/office/powerpoint/2010/main" val="833258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574</TotalTime>
  <Words>1135</Words>
  <Application>Microsoft Office PowerPoint</Application>
  <PresentationFormat>Widescreen</PresentationFormat>
  <Paragraphs>150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Adobe Fan Heiti Std B</vt:lpstr>
      <vt:lpstr>Adobe Gothic Std B</vt:lpstr>
      <vt:lpstr>AR ESSENCE</vt:lpstr>
      <vt:lpstr>Consolas</vt:lpstr>
      <vt:lpstr>Courier New</vt:lpstr>
      <vt:lpstr>Franklin Gothic Book</vt:lpstr>
      <vt:lpstr>Wingdings</vt:lpstr>
      <vt:lpstr>Crop</vt:lpstr>
      <vt:lpstr>Drone-X</vt:lpstr>
      <vt:lpstr>Contents</vt:lpstr>
      <vt:lpstr>Modules</vt:lpstr>
      <vt:lpstr>The Simulation Module</vt:lpstr>
      <vt:lpstr>The Artificial Intelligence Module</vt:lpstr>
      <vt:lpstr>Data Flow</vt:lpstr>
      <vt:lpstr>The N.E.A.T. Algorithm</vt:lpstr>
      <vt:lpstr>Neural Networks</vt:lpstr>
      <vt:lpstr>PowerPoint Presentation</vt:lpstr>
      <vt:lpstr>What are genetic algorithms?</vt:lpstr>
      <vt:lpstr>Main operations of a GA</vt:lpstr>
      <vt:lpstr>Reproduction/Selection</vt:lpstr>
      <vt:lpstr>Crossover</vt:lpstr>
      <vt:lpstr>Mutation</vt:lpstr>
      <vt:lpstr>Generations and evolution</vt:lpstr>
      <vt:lpstr>Neuroevolution</vt:lpstr>
      <vt:lpstr>N.E.A.T.</vt:lpstr>
      <vt:lpstr>Genotype to Phenotype Encoding</vt:lpstr>
      <vt:lpstr>Graph Encoding</vt:lpstr>
      <vt:lpstr>Steps of evolution</vt:lpstr>
      <vt:lpstr>Two types of Mutation</vt:lpstr>
      <vt:lpstr>Competing Conventions Problem</vt:lpstr>
      <vt:lpstr>How does NEAT solve this?</vt:lpstr>
      <vt:lpstr>The special crossover function</vt:lpstr>
      <vt:lpstr>The special crossover function</vt:lpstr>
      <vt:lpstr>How we apply NEAT to control our drone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Mario-machine</dc:title>
  <dc:creator>Jayaram Pillai</dc:creator>
  <cp:lastModifiedBy>Jayaram Pillai</cp:lastModifiedBy>
  <cp:revision>60</cp:revision>
  <dcterms:created xsi:type="dcterms:W3CDTF">2016-07-13T12:41:07Z</dcterms:created>
  <dcterms:modified xsi:type="dcterms:W3CDTF">2017-02-17T01:43:39Z</dcterms:modified>
</cp:coreProperties>
</file>