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3"/>
  </p:notesMasterIdLst>
  <p:sldIdLst>
    <p:sldId id="269" r:id="rId5"/>
    <p:sldId id="270" r:id="rId6"/>
    <p:sldId id="273" r:id="rId7"/>
    <p:sldId id="275" r:id="rId8"/>
    <p:sldId id="276" r:id="rId9"/>
    <p:sldId id="277" r:id="rId10"/>
    <p:sldId id="272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Rg st="1" end="8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5DE9C-3EE6-4A09-B3E7-3BB87A227E7B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69D1978-2AD8-4870-A8B4-C6EDA0CC35DC}">
      <dgm:prSet/>
      <dgm:spPr/>
      <dgm:t>
        <a:bodyPr/>
        <a:lstStyle/>
        <a:p>
          <a:r>
            <a:rPr lang="en-US"/>
            <a:t>ARDUINO UNO</a:t>
          </a:r>
        </a:p>
      </dgm:t>
    </dgm:pt>
    <dgm:pt modelId="{1B9357E4-2D92-45C5-A5F4-773DF7847777}" type="parTrans" cxnId="{59FE43E6-CF99-4CA9-BC57-5889EEAB93A1}">
      <dgm:prSet/>
      <dgm:spPr/>
      <dgm:t>
        <a:bodyPr/>
        <a:lstStyle/>
        <a:p>
          <a:endParaRPr lang="en-US"/>
        </a:p>
      </dgm:t>
    </dgm:pt>
    <dgm:pt modelId="{5704F31D-C4BB-4EB1-A3BC-EAD93A1186E8}" type="sibTrans" cxnId="{59FE43E6-CF99-4CA9-BC57-5889EEAB93A1}">
      <dgm:prSet/>
      <dgm:spPr/>
      <dgm:t>
        <a:bodyPr/>
        <a:lstStyle/>
        <a:p>
          <a:endParaRPr lang="en-US"/>
        </a:p>
      </dgm:t>
    </dgm:pt>
    <dgm:pt modelId="{39482952-5372-43E3-B351-FF60ADEB1C26}">
      <dgm:prSet/>
      <dgm:spPr/>
      <dgm:t>
        <a:bodyPr/>
        <a:lstStyle/>
        <a:p>
          <a:r>
            <a:rPr lang="en-US"/>
            <a:t>L293D MOTOR SHIELD</a:t>
          </a:r>
        </a:p>
      </dgm:t>
    </dgm:pt>
    <dgm:pt modelId="{9227CF54-5B3B-4AC1-9569-6857E651D5DB}" type="parTrans" cxnId="{CEDEB4E2-9C0A-4B71-92DD-72C816DEC3E2}">
      <dgm:prSet/>
      <dgm:spPr/>
      <dgm:t>
        <a:bodyPr/>
        <a:lstStyle/>
        <a:p>
          <a:endParaRPr lang="en-US"/>
        </a:p>
      </dgm:t>
    </dgm:pt>
    <dgm:pt modelId="{FB9997D1-057B-4D13-8FEF-4F6E798C9F48}" type="sibTrans" cxnId="{CEDEB4E2-9C0A-4B71-92DD-72C816DEC3E2}">
      <dgm:prSet/>
      <dgm:spPr/>
      <dgm:t>
        <a:bodyPr/>
        <a:lstStyle/>
        <a:p>
          <a:endParaRPr lang="en-US"/>
        </a:p>
      </dgm:t>
    </dgm:pt>
    <dgm:pt modelId="{C4D6D587-9402-4BAC-8733-EB750075AD08}">
      <dgm:prSet/>
      <dgm:spPr/>
      <dgm:t>
        <a:bodyPr/>
        <a:lstStyle/>
        <a:p>
          <a:r>
            <a:rPr lang="en-US"/>
            <a:t>HC05 BLUETOOTH MODULE</a:t>
          </a:r>
        </a:p>
      </dgm:t>
    </dgm:pt>
    <dgm:pt modelId="{462226B0-F670-4571-8EFA-C5E770E24C52}" type="parTrans" cxnId="{53FC15FA-1F53-4F87-80A3-21A3EE8045A2}">
      <dgm:prSet/>
      <dgm:spPr/>
      <dgm:t>
        <a:bodyPr/>
        <a:lstStyle/>
        <a:p>
          <a:endParaRPr lang="en-US"/>
        </a:p>
      </dgm:t>
    </dgm:pt>
    <dgm:pt modelId="{1FA6D3FF-C050-49F9-A1BF-15693E86C64E}" type="sibTrans" cxnId="{53FC15FA-1F53-4F87-80A3-21A3EE8045A2}">
      <dgm:prSet/>
      <dgm:spPr/>
      <dgm:t>
        <a:bodyPr/>
        <a:lstStyle/>
        <a:p>
          <a:endParaRPr lang="en-US"/>
        </a:p>
      </dgm:t>
    </dgm:pt>
    <dgm:pt modelId="{BF81F8AD-01C2-468C-9ED4-C9ECAC5A223E}">
      <dgm:prSet/>
      <dgm:spPr/>
      <dgm:t>
        <a:bodyPr/>
        <a:lstStyle/>
        <a:p>
          <a:r>
            <a:rPr lang="en-US"/>
            <a:t>50 x 25 ANGLE BODY</a:t>
          </a:r>
        </a:p>
      </dgm:t>
    </dgm:pt>
    <dgm:pt modelId="{63D489BF-9921-49C2-9515-D8DD2B762306}" type="parTrans" cxnId="{90134CB2-C7D6-4D8B-B9B1-D1792C6350C9}">
      <dgm:prSet/>
      <dgm:spPr/>
      <dgm:t>
        <a:bodyPr/>
        <a:lstStyle/>
        <a:p>
          <a:endParaRPr lang="en-US"/>
        </a:p>
      </dgm:t>
    </dgm:pt>
    <dgm:pt modelId="{AE029A8A-31FE-4C5C-A8FA-430B95D8C038}" type="sibTrans" cxnId="{90134CB2-C7D6-4D8B-B9B1-D1792C6350C9}">
      <dgm:prSet/>
      <dgm:spPr/>
      <dgm:t>
        <a:bodyPr/>
        <a:lstStyle/>
        <a:p>
          <a:endParaRPr lang="en-US"/>
        </a:p>
      </dgm:t>
    </dgm:pt>
    <dgm:pt modelId="{9B94A095-FD6D-472A-9A29-793810B2310B}">
      <dgm:prSet/>
      <dgm:spPr/>
      <dgm:t>
        <a:bodyPr/>
        <a:lstStyle/>
        <a:p>
          <a:pPr rtl="0"/>
          <a:r>
            <a:rPr lang="en-US"/>
            <a:t>50 x 25 </a:t>
          </a:r>
          <a:r>
            <a:rPr lang="en-US">
              <a:latin typeface="Century Gothic" panose="020B0502020202020204"/>
            </a:rPr>
            <a:t>WOOD</a:t>
          </a:r>
        </a:p>
      </dgm:t>
    </dgm:pt>
    <dgm:pt modelId="{A5E7707A-D851-4E8C-A783-485BE1F23468}" type="parTrans" cxnId="{3BE27DAF-7FF2-434E-936A-A07EC18DA5BE}">
      <dgm:prSet/>
      <dgm:spPr/>
      <dgm:t>
        <a:bodyPr/>
        <a:lstStyle/>
        <a:p>
          <a:endParaRPr lang="en-US"/>
        </a:p>
      </dgm:t>
    </dgm:pt>
    <dgm:pt modelId="{8C0828D6-F17E-4547-B430-64BD32AC1E11}" type="sibTrans" cxnId="{3BE27DAF-7FF2-434E-936A-A07EC18DA5BE}">
      <dgm:prSet/>
      <dgm:spPr/>
      <dgm:t>
        <a:bodyPr/>
        <a:lstStyle/>
        <a:p>
          <a:endParaRPr lang="en-US"/>
        </a:p>
      </dgm:t>
    </dgm:pt>
    <dgm:pt modelId="{01AFE328-2A4C-4E0B-9B11-ED23DDDD7807}">
      <dgm:prSet phldr="0"/>
      <dgm:spPr/>
      <dgm:t>
        <a:bodyPr/>
        <a:lstStyle/>
        <a:p>
          <a:pPr rtl="0"/>
          <a:r>
            <a:rPr lang="en-US" dirty="0"/>
            <a:t>CASTER WHEELS [2]</a:t>
          </a:r>
        </a:p>
      </dgm:t>
    </dgm:pt>
    <dgm:pt modelId="{2A3B1E6C-3288-40B8-8CBE-304D10B5B3A9}" type="parTrans" cxnId="{BAE703AA-964E-4045-97EA-3CEDB54DAE0F}">
      <dgm:prSet/>
      <dgm:spPr/>
      <dgm:t>
        <a:bodyPr/>
        <a:lstStyle/>
        <a:p>
          <a:endParaRPr lang="en-IN"/>
        </a:p>
      </dgm:t>
    </dgm:pt>
    <dgm:pt modelId="{13F6668A-E13C-4E1F-84A0-99E6513B2872}" type="sibTrans" cxnId="{BAE703AA-964E-4045-97EA-3CEDB54DAE0F}">
      <dgm:prSet/>
      <dgm:spPr/>
      <dgm:t>
        <a:bodyPr/>
        <a:lstStyle/>
        <a:p>
          <a:endParaRPr lang="en-US"/>
        </a:p>
      </dgm:t>
    </dgm:pt>
    <dgm:pt modelId="{C640A1A8-B96A-4F2E-9867-5AC1784684BD}">
      <dgm:prSet phldr="0"/>
      <dgm:spPr/>
      <dgm:t>
        <a:bodyPr/>
        <a:lstStyle/>
        <a:p>
          <a:r>
            <a:rPr lang="en-US"/>
            <a:t>300 RPM 12V GEARED MOTORS [2]</a:t>
          </a:r>
        </a:p>
      </dgm:t>
    </dgm:pt>
    <dgm:pt modelId="{FE80697E-3FF1-4349-8CEA-597885DBC56A}" type="parTrans" cxnId="{84B67DB7-ED57-4FB3-99F0-E11F299266C0}">
      <dgm:prSet/>
      <dgm:spPr/>
      <dgm:t>
        <a:bodyPr/>
        <a:lstStyle/>
        <a:p>
          <a:endParaRPr lang="en-IN"/>
        </a:p>
      </dgm:t>
    </dgm:pt>
    <dgm:pt modelId="{2E113BFF-A2DD-49CB-A5FA-5EE1D3BF4C6F}" type="sibTrans" cxnId="{84B67DB7-ED57-4FB3-99F0-E11F299266C0}">
      <dgm:prSet/>
      <dgm:spPr/>
      <dgm:t>
        <a:bodyPr/>
        <a:lstStyle/>
        <a:p>
          <a:endParaRPr lang="en-US"/>
        </a:p>
      </dgm:t>
    </dgm:pt>
    <dgm:pt modelId="{0BB3438C-493B-45BB-845A-628E7A1D324F}">
      <dgm:prSet phldr="0"/>
      <dgm:spPr/>
      <dgm:t>
        <a:bodyPr/>
        <a:lstStyle/>
        <a:p>
          <a:r>
            <a:rPr lang="en-US"/>
            <a:t>LUCAS TVS 12V WIPER MOTOR [2]</a:t>
          </a:r>
        </a:p>
      </dgm:t>
    </dgm:pt>
    <dgm:pt modelId="{BBAFB7DF-F72A-4FD5-BFE8-89F0D0D53ACA}" type="parTrans" cxnId="{33D02300-6264-4A53-98F6-C3F7B2A362B8}">
      <dgm:prSet/>
      <dgm:spPr/>
      <dgm:t>
        <a:bodyPr/>
        <a:lstStyle/>
        <a:p>
          <a:endParaRPr lang="en-IN"/>
        </a:p>
      </dgm:t>
    </dgm:pt>
    <dgm:pt modelId="{59D6BC6F-86A7-459C-BFC3-B2AD15BBA222}" type="sibTrans" cxnId="{33D02300-6264-4A53-98F6-C3F7B2A362B8}">
      <dgm:prSet/>
      <dgm:spPr/>
      <dgm:t>
        <a:bodyPr/>
        <a:lstStyle/>
        <a:p>
          <a:endParaRPr lang="en-US"/>
        </a:p>
      </dgm:t>
    </dgm:pt>
    <dgm:pt modelId="{F4A1CFEC-3427-4734-8BF3-CF2D03553078}">
      <dgm:prSet phldr="0"/>
      <dgm:spPr/>
      <dgm:t>
        <a:bodyPr/>
        <a:lstStyle/>
        <a:p>
          <a:r>
            <a:rPr lang="en-US">
              <a:latin typeface="Century Gothic" panose="020B0502020202020204"/>
            </a:rPr>
            <a:t>12V</a:t>
          </a:r>
          <a:r>
            <a:rPr lang="en-US"/>
            <a:t> 7A BATTERY</a:t>
          </a:r>
        </a:p>
      </dgm:t>
    </dgm:pt>
    <dgm:pt modelId="{82C959EC-0F07-4CB1-944A-1BF478A4B293}" type="parTrans" cxnId="{88522896-D182-4E5F-9435-97DF6BE0B233}">
      <dgm:prSet/>
      <dgm:spPr/>
      <dgm:t>
        <a:bodyPr/>
        <a:lstStyle/>
        <a:p>
          <a:endParaRPr lang="en-IN"/>
        </a:p>
      </dgm:t>
    </dgm:pt>
    <dgm:pt modelId="{919E02C7-51D6-430E-AB9C-E733A89AF05D}" type="sibTrans" cxnId="{88522896-D182-4E5F-9435-97DF6BE0B233}">
      <dgm:prSet/>
      <dgm:spPr/>
      <dgm:t>
        <a:bodyPr/>
        <a:lstStyle/>
        <a:p>
          <a:endParaRPr lang="en-IN"/>
        </a:p>
      </dgm:t>
    </dgm:pt>
    <dgm:pt modelId="{E982AD6A-E85D-4146-8F7B-11484085EAC8}" type="pres">
      <dgm:prSet presAssocID="{E9F5DE9C-3EE6-4A09-B3E7-3BB87A227E7B}" presName="Name0" presStyleCnt="0">
        <dgm:presLayoutVars>
          <dgm:dir/>
          <dgm:resizeHandles val="exact"/>
        </dgm:presLayoutVars>
      </dgm:prSet>
      <dgm:spPr/>
    </dgm:pt>
    <dgm:pt modelId="{E4CFE479-20F3-42DD-AF67-A72F2C2EDCF2}" type="pres">
      <dgm:prSet presAssocID="{869D1978-2AD8-4870-A8B4-C6EDA0CC35DC}" presName="node" presStyleLbl="node1" presStyleIdx="0" presStyleCnt="9" custLinFactNeighborX="2618" custLinFactNeighborY="-542">
        <dgm:presLayoutVars>
          <dgm:bulletEnabled val="1"/>
        </dgm:presLayoutVars>
      </dgm:prSet>
      <dgm:spPr/>
    </dgm:pt>
    <dgm:pt modelId="{534F7EE6-00C5-4858-A9DB-9A9E2CA5140F}" type="pres">
      <dgm:prSet presAssocID="{5704F31D-C4BB-4EB1-A3BC-EAD93A1186E8}" presName="sibTrans" presStyleLbl="sibTrans1D1" presStyleIdx="0" presStyleCnt="8"/>
      <dgm:spPr/>
    </dgm:pt>
    <dgm:pt modelId="{36F41AAD-14E8-4A44-B0E4-72BD6EF9CF62}" type="pres">
      <dgm:prSet presAssocID="{5704F31D-C4BB-4EB1-A3BC-EAD93A1186E8}" presName="connectorText" presStyleLbl="sibTrans1D1" presStyleIdx="0" presStyleCnt="8"/>
      <dgm:spPr/>
    </dgm:pt>
    <dgm:pt modelId="{D314CE9D-9DFB-42F7-B251-65B237BB4A9F}" type="pres">
      <dgm:prSet presAssocID="{39482952-5372-43E3-B351-FF60ADEB1C26}" presName="node" presStyleLbl="node1" presStyleIdx="1" presStyleCnt="9">
        <dgm:presLayoutVars>
          <dgm:bulletEnabled val="1"/>
        </dgm:presLayoutVars>
      </dgm:prSet>
      <dgm:spPr/>
    </dgm:pt>
    <dgm:pt modelId="{35D6D196-317E-4363-944E-205697725672}" type="pres">
      <dgm:prSet presAssocID="{FB9997D1-057B-4D13-8FEF-4F6E798C9F48}" presName="sibTrans" presStyleLbl="sibTrans1D1" presStyleIdx="1" presStyleCnt="8"/>
      <dgm:spPr/>
    </dgm:pt>
    <dgm:pt modelId="{059A9B6E-32D6-41FC-B9AC-FE0606C0AFC4}" type="pres">
      <dgm:prSet presAssocID="{FB9997D1-057B-4D13-8FEF-4F6E798C9F48}" presName="connectorText" presStyleLbl="sibTrans1D1" presStyleIdx="1" presStyleCnt="8"/>
      <dgm:spPr/>
    </dgm:pt>
    <dgm:pt modelId="{FC787B2A-69C0-4D2C-9621-7A7C42FAC4DA}" type="pres">
      <dgm:prSet presAssocID="{C4D6D587-9402-4BAC-8733-EB750075AD08}" presName="node" presStyleLbl="node1" presStyleIdx="2" presStyleCnt="9">
        <dgm:presLayoutVars>
          <dgm:bulletEnabled val="1"/>
        </dgm:presLayoutVars>
      </dgm:prSet>
      <dgm:spPr/>
    </dgm:pt>
    <dgm:pt modelId="{34238AF2-CE89-4104-803D-3C983572EC03}" type="pres">
      <dgm:prSet presAssocID="{1FA6D3FF-C050-49F9-A1BF-15693E86C64E}" presName="sibTrans" presStyleLbl="sibTrans1D1" presStyleIdx="2" presStyleCnt="8"/>
      <dgm:spPr/>
    </dgm:pt>
    <dgm:pt modelId="{9B5BE4BF-D17E-4D2C-86D6-1C7589DFD585}" type="pres">
      <dgm:prSet presAssocID="{1FA6D3FF-C050-49F9-A1BF-15693E86C64E}" presName="connectorText" presStyleLbl="sibTrans1D1" presStyleIdx="2" presStyleCnt="8"/>
      <dgm:spPr/>
    </dgm:pt>
    <dgm:pt modelId="{F504ED3C-38E4-42AD-9A76-2CA95521C43B}" type="pres">
      <dgm:prSet presAssocID="{01AFE328-2A4C-4E0B-9B11-ED23DDDD7807}" presName="node" presStyleLbl="node1" presStyleIdx="3" presStyleCnt="9">
        <dgm:presLayoutVars>
          <dgm:bulletEnabled val="1"/>
        </dgm:presLayoutVars>
      </dgm:prSet>
      <dgm:spPr/>
    </dgm:pt>
    <dgm:pt modelId="{7A9CAF2C-1CEB-4EC4-BD0D-5BE3ED14732C}" type="pres">
      <dgm:prSet presAssocID="{13F6668A-E13C-4E1F-84A0-99E6513B2872}" presName="sibTrans" presStyleLbl="sibTrans1D1" presStyleIdx="3" presStyleCnt="8"/>
      <dgm:spPr/>
    </dgm:pt>
    <dgm:pt modelId="{937699B6-A774-41DF-89A7-E809D9C51B00}" type="pres">
      <dgm:prSet presAssocID="{13F6668A-E13C-4E1F-84A0-99E6513B2872}" presName="connectorText" presStyleLbl="sibTrans1D1" presStyleIdx="3" presStyleCnt="8"/>
      <dgm:spPr/>
    </dgm:pt>
    <dgm:pt modelId="{DDDD7853-A62F-4D79-AD60-1A08B298BA63}" type="pres">
      <dgm:prSet presAssocID="{C640A1A8-B96A-4F2E-9867-5AC1784684BD}" presName="node" presStyleLbl="node1" presStyleIdx="4" presStyleCnt="9">
        <dgm:presLayoutVars>
          <dgm:bulletEnabled val="1"/>
        </dgm:presLayoutVars>
      </dgm:prSet>
      <dgm:spPr/>
    </dgm:pt>
    <dgm:pt modelId="{13F8C360-A593-4C8C-B449-50546B6BF0DD}" type="pres">
      <dgm:prSet presAssocID="{2E113BFF-A2DD-49CB-A5FA-5EE1D3BF4C6F}" presName="sibTrans" presStyleLbl="sibTrans1D1" presStyleIdx="4" presStyleCnt="8"/>
      <dgm:spPr/>
    </dgm:pt>
    <dgm:pt modelId="{9126C3FE-84D0-468C-9FEE-51C550DD23C1}" type="pres">
      <dgm:prSet presAssocID="{2E113BFF-A2DD-49CB-A5FA-5EE1D3BF4C6F}" presName="connectorText" presStyleLbl="sibTrans1D1" presStyleIdx="4" presStyleCnt="8"/>
      <dgm:spPr/>
    </dgm:pt>
    <dgm:pt modelId="{0C17768E-D0F5-4EE8-9282-4AA6F67ADA0C}" type="pres">
      <dgm:prSet presAssocID="{0BB3438C-493B-45BB-845A-628E7A1D324F}" presName="node" presStyleLbl="node1" presStyleIdx="5" presStyleCnt="9">
        <dgm:presLayoutVars>
          <dgm:bulletEnabled val="1"/>
        </dgm:presLayoutVars>
      </dgm:prSet>
      <dgm:spPr/>
    </dgm:pt>
    <dgm:pt modelId="{A239F778-08A8-4C3C-A80B-B402BB1710CC}" type="pres">
      <dgm:prSet presAssocID="{59D6BC6F-86A7-459C-BFC3-B2AD15BBA222}" presName="sibTrans" presStyleLbl="sibTrans1D1" presStyleIdx="5" presStyleCnt="8"/>
      <dgm:spPr/>
    </dgm:pt>
    <dgm:pt modelId="{E46C7CC7-5E74-44A0-A0DB-B8111B7AB4F9}" type="pres">
      <dgm:prSet presAssocID="{59D6BC6F-86A7-459C-BFC3-B2AD15BBA222}" presName="connectorText" presStyleLbl="sibTrans1D1" presStyleIdx="5" presStyleCnt="8"/>
      <dgm:spPr/>
    </dgm:pt>
    <dgm:pt modelId="{F6A5D813-0941-473D-A5C6-842514E9D4A1}" type="pres">
      <dgm:prSet presAssocID="{BF81F8AD-01C2-468C-9ED4-C9ECAC5A223E}" presName="node" presStyleLbl="node1" presStyleIdx="6" presStyleCnt="9">
        <dgm:presLayoutVars>
          <dgm:bulletEnabled val="1"/>
        </dgm:presLayoutVars>
      </dgm:prSet>
      <dgm:spPr/>
    </dgm:pt>
    <dgm:pt modelId="{D111BB6D-01AF-4E08-ABFA-7C60CA908CF9}" type="pres">
      <dgm:prSet presAssocID="{AE029A8A-31FE-4C5C-A8FA-430B95D8C038}" presName="sibTrans" presStyleLbl="sibTrans1D1" presStyleIdx="6" presStyleCnt="8"/>
      <dgm:spPr/>
    </dgm:pt>
    <dgm:pt modelId="{78A1DFA6-A241-44A3-A545-8C2B70691E8F}" type="pres">
      <dgm:prSet presAssocID="{AE029A8A-31FE-4C5C-A8FA-430B95D8C038}" presName="connectorText" presStyleLbl="sibTrans1D1" presStyleIdx="6" presStyleCnt="8"/>
      <dgm:spPr/>
    </dgm:pt>
    <dgm:pt modelId="{4EA0E750-66AE-4A2D-AC2A-A26F1E4C6660}" type="pres">
      <dgm:prSet presAssocID="{9B94A095-FD6D-472A-9A29-793810B2310B}" presName="node" presStyleLbl="node1" presStyleIdx="7" presStyleCnt="9">
        <dgm:presLayoutVars>
          <dgm:bulletEnabled val="1"/>
        </dgm:presLayoutVars>
      </dgm:prSet>
      <dgm:spPr/>
    </dgm:pt>
    <dgm:pt modelId="{72DBACA1-14B4-4B1E-8BB2-D74911EEEBB5}" type="pres">
      <dgm:prSet presAssocID="{8C0828D6-F17E-4547-B430-64BD32AC1E11}" presName="sibTrans" presStyleLbl="sibTrans1D1" presStyleIdx="7" presStyleCnt="8"/>
      <dgm:spPr/>
    </dgm:pt>
    <dgm:pt modelId="{1C257124-B6B0-46AB-B6F0-DC83148FF99C}" type="pres">
      <dgm:prSet presAssocID="{8C0828D6-F17E-4547-B430-64BD32AC1E11}" presName="connectorText" presStyleLbl="sibTrans1D1" presStyleIdx="7" presStyleCnt="8"/>
      <dgm:spPr/>
    </dgm:pt>
    <dgm:pt modelId="{E5D107FD-48DB-458C-82BD-E7B1BB5C09EA}" type="pres">
      <dgm:prSet presAssocID="{F4A1CFEC-3427-4734-8BF3-CF2D03553078}" presName="node" presStyleLbl="node1" presStyleIdx="8" presStyleCnt="9">
        <dgm:presLayoutVars>
          <dgm:bulletEnabled val="1"/>
        </dgm:presLayoutVars>
      </dgm:prSet>
      <dgm:spPr/>
    </dgm:pt>
  </dgm:ptLst>
  <dgm:cxnLst>
    <dgm:cxn modelId="{33D02300-6264-4A53-98F6-C3F7B2A362B8}" srcId="{E9F5DE9C-3EE6-4A09-B3E7-3BB87A227E7B}" destId="{0BB3438C-493B-45BB-845A-628E7A1D324F}" srcOrd="5" destOrd="0" parTransId="{BBAFB7DF-F72A-4FD5-BFE8-89F0D0D53ACA}" sibTransId="{59D6BC6F-86A7-459C-BFC3-B2AD15BBA222}"/>
    <dgm:cxn modelId="{9F07F602-28C0-4A8B-906B-D73A76DA9164}" type="presOf" srcId="{8C0828D6-F17E-4547-B430-64BD32AC1E11}" destId="{72DBACA1-14B4-4B1E-8BB2-D74911EEEBB5}" srcOrd="0" destOrd="0" presId="urn:microsoft.com/office/officeart/2016/7/layout/RepeatingBendingProcessNew"/>
    <dgm:cxn modelId="{C862C008-4764-418B-BC1C-1579C44078D3}" type="presOf" srcId="{9B94A095-FD6D-472A-9A29-793810B2310B}" destId="{4EA0E750-66AE-4A2D-AC2A-A26F1E4C6660}" srcOrd="0" destOrd="0" presId="urn:microsoft.com/office/officeart/2016/7/layout/RepeatingBendingProcessNew"/>
    <dgm:cxn modelId="{BBC0280F-D5D4-4D47-B789-3CBE369DFABE}" type="presOf" srcId="{2E113BFF-A2DD-49CB-A5FA-5EE1D3BF4C6F}" destId="{13F8C360-A593-4C8C-B449-50546B6BF0DD}" srcOrd="0" destOrd="0" presId="urn:microsoft.com/office/officeart/2016/7/layout/RepeatingBendingProcessNew"/>
    <dgm:cxn modelId="{DD83E928-465A-4F03-873A-1AB7734854FF}" type="presOf" srcId="{AE029A8A-31FE-4C5C-A8FA-430B95D8C038}" destId="{D111BB6D-01AF-4E08-ABFA-7C60CA908CF9}" srcOrd="0" destOrd="0" presId="urn:microsoft.com/office/officeart/2016/7/layout/RepeatingBendingProcessNew"/>
    <dgm:cxn modelId="{D574A92D-978B-440B-B564-60BA12CADABE}" type="presOf" srcId="{C640A1A8-B96A-4F2E-9867-5AC1784684BD}" destId="{DDDD7853-A62F-4D79-AD60-1A08B298BA63}" srcOrd="0" destOrd="0" presId="urn:microsoft.com/office/officeart/2016/7/layout/RepeatingBendingProcessNew"/>
    <dgm:cxn modelId="{D830602F-4BF3-493B-8674-0F4D5833284F}" type="presOf" srcId="{AE029A8A-31FE-4C5C-A8FA-430B95D8C038}" destId="{78A1DFA6-A241-44A3-A545-8C2B70691E8F}" srcOrd="1" destOrd="0" presId="urn:microsoft.com/office/officeart/2016/7/layout/RepeatingBendingProcessNew"/>
    <dgm:cxn modelId="{40FC9A34-520C-4433-91B8-B5D877EF4076}" type="presOf" srcId="{8C0828D6-F17E-4547-B430-64BD32AC1E11}" destId="{1C257124-B6B0-46AB-B6F0-DC83148FF99C}" srcOrd="1" destOrd="0" presId="urn:microsoft.com/office/officeart/2016/7/layout/RepeatingBendingProcessNew"/>
    <dgm:cxn modelId="{F361BA36-7166-4E4C-B621-355DB52AADAE}" type="presOf" srcId="{2E113BFF-A2DD-49CB-A5FA-5EE1D3BF4C6F}" destId="{9126C3FE-84D0-468C-9FEE-51C550DD23C1}" srcOrd="1" destOrd="0" presId="urn:microsoft.com/office/officeart/2016/7/layout/RepeatingBendingProcessNew"/>
    <dgm:cxn modelId="{54E86549-2DB8-4EF3-B10E-3C13838BAE5A}" type="presOf" srcId="{0BB3438C-493B-45BB-845A-628E7A1D324F}" destId="{0C17768E-D0F5-4EE8-9282-4AA6F67ADA0C}" srcOrd="0" destOrd="0" presId="urn:microsoft.com/office/officeart/2016/7/layout/RepeatingBendingProcessNew"/>
    <dgm:cxn modelId="{08236F6A-21B8-4D7E-81BE-17C3F4955D9C}" type="presOf" srcId="{13F6668A-E13C-4E1F-84A0-99E6513B2872}" destId="{937699B6-A774-41DF-89A7-E809D9C51B00}" srcOrd="1" destOrd="0" presId="urn:microsoft.com/office/officeart/2016/7/layout/RepeatingBendingProcessNew"/>
    <dgm:cxn modelId="{656EEA4B-CD0B-499D-BED6-5FF44918F3B7}" type="presOf" srcId="{5704F31D-C4BB-4EB1-A3BC-EAD93A1186E8}" destId="{534F7EE6-00C5-4858-A9DB-9A9E2CA5140F}" srcOrd="0" destOrd="0" presId="urn:microsoft.com/office/officeart/2016/7/layout/RepeatingBendingProcessNew"/>
    <dgm:cxn modelId="{14641C6C-534A-4DA6-9EBD-A86032BAACEA}" type="presOf" srcId="{FB9997D1-057B-4D13-8FEF-4F6E798C9F48}" destId="{059A9B6E-32D6-41FC-B9AC-FE0606C0AFC4}" srcOrd="1" destOrd="0" presId="urn:microsoft.com/office/officeart/2016/7/layout/RepeatingBendingProcessNew"/>
    <dgm:cxn modelId="{7774664F-115D-4953-AE38-F34D6FAC118F}" type="presOf" srcId="{39482952-5372-43E3-B351-FF60ADEB1C26}" destId="{D314CE9D-9DFB-42F7-B251-65B237BB4A9F}" srcOrd="0" destOrd="0" presId="urn:microsoft.com/office/officeart/2016/7/layout/RepeatingBendingProcessNew"/>
    <dgm:cxn modelId="{BBC36475-67E7-41ED-9C41-CC1273873E4E}" type="presOf" srcId="{FB9997D1-057B-4D13-8FEF-4F6E798C9F48}" destId="{35D6D196-317E-4363-944E-205697725672}" srcOrd="0" destOrd="0" presId="urn:microsoft.com/office/officeart/2016/7/layout/RepeatingBendingProcessNew"/>
    <dgm:cxn modelId="{73F68186-C1ED-4631-BE03-137CB552E2AB}" type="presOf" srcId="{BF81F8AD-01C2-468C-9ED4-C9ECAC5A223E}" destId="{F6A5D813-0941-473D-A5C6-842514E9D4A1}" srcOrd="0" destOrd="0" presId="urn:microsoft.com/office/officeart/2016/7/layout/RepeatingBendingProcessNew"/>
    <dgm:cxn modelId="{0E4C7387-927D-4C33-BD8A-243DA0AD14C7}" type="presOf" srcId="{E9F5DE9C-3EE6-4A09-B3E7-3BB87A227E7B}" destId="{E982AD6A-E85D-4146-8F7B-11484085EAC8}" srcOrd="0" destOrd="0" presId="urn:microsoft.com/office/officeart/2016/7/layout/RepeatingBendingProcessNew"/>
    <dgm:cxn modelId="{313B688E-56F6-4D64-B59D-B8EA914ADC75}" type="presOf" srcId="{869D1978-2AD8-4870-A8B4-C6EDA0CC35DC}" destId="{E4CFE479-20F3-42DD-AF67-A72F2C2EDCF2}" srcOrd="0" destOrd="0" presId="urn:microsoft.com/office/officeart/2016/7/layout/RepeatingBendingProcessNew"/>
    <dgm:cxn modelId="{E1AEF390-4014-465D-9E43-6C4B81D39CAD}" type="presOf" srcId="{13F6668A-E13C-4E1F-84A0-99E6513B2872}" destId="{7A9CAF2C-1CEB-4EC4-BD0D-5BE3ED14732C}" srcOrd="0" destOrd="0" presId="urn:microsoft.com/office/officeart/2016/7/layout/RepeatingBendingProcessNew"/>
    <dgm:cxn modelId="{F0492195-79E9-47DE-B86A-DDF5BF4A64AC}" type="presOf" srcId="{1FA6D3FF-C050-49F9-A1BF-15693E86C64E}" destId="{9B5BE4BF-D17E-4D2C-86D6-1C7589DFD585}" srcOrd="1" destOrd="0" presId="urn:microsoft.com/office/officeart/2016/7/layout/RepeatingBendingProcessNew"/>
    <dgm:cxn modelId="{88522896-D182-4E5F-9435-97DF6BE0B233}" srcId="{E9F5DE9C-3EE6-4A09-B3E7-3BB87A227E7B}" destId="{F4A1CFEC-3427-4734-8BF3-CF2D03553078}" srcOrd="8" destOrd="0" parTransId="{82C959EC-0F07-4CB1-944A-1BF478A4B293}" sibTransId="{919E02C7-51D6-430E-AB9C-E733A89AF05D}"/>
    <dgm:cxn modelId="{3E6C8F9F-19A5-48AF-9774-D071FE263F56}" type="presOf" srcId="{5704F31D-C4BB-4EB1-A3BC-EAD93A1186E8}" destId="{36F41AAD-14E8-4A44-B0E4-72BD6EF9CF62}" srcOrd="1" destOrd="0" presId="urn:microsoft.com/office/officeart/2016/7/layout/RepeatingBendingProcessNew"/>
    <dgm:cxn modelId="{687F2CA8-2619-4679-B9A7-AA53B7FF4BD6}" type="presOf" srcId="{C4D6D587-9402-4BAC-8733-EB750075AD08}" destId="{FC787B2A-69C0-4D2C-9621-7A7C42FAC4DA}" srcOrd="0" destOrd="0" presId="urn:microsoft.com/office/officeart/2016/7/layout/RepeatingBendingProcessNew"/>
    <dgm:cxn modelId="{BAE703AA-964E-4045-97EA-3CEDB54DAE0F}" srcId="{E9F5DE9C-3EE6-4A09-B3E7-3BB87A227E7B}" destId="{01AFE328-2A4C-4E0B-9B11-ED23DDDD7807}" srcOrd="3" destOrd="0" parTransId="{2A3B1E6C-3288-40B8-8CBE-304D10B5B3A9}" sibTransId="{13F6668A-E13C-4E1F-84A0-99E6513B2872}"/>
    <dgm:cxn modelId="{3BE27DAF-7FF2-434E-936A-A07EC18DA5BE}" srcId="{E9F5DE9C-3EE6-4A09-B3E7-3BB87A227E7B}" destId="{9B94A095-FD6D-472A-9A29-793810B2310B}" srcOrd="7" destOrd="0" parTransId="{A5E7707A-D851-4E8C-A783-485BE1F23468}" sibTransId="{8C0828D6-F17E-4547-B430-64BD32AC1E11}"/>
    <dgm:cxn modelId="{DB9C45B1-850A-4C93-B739-5D76E0B99707}" type="presOf" srcId="{59D6BC6F-86A7-459C-BFC3-B2AD15BBA222}" destId="{A239F778-08A8-4C3C-A80B-B402BB1710CC}" srcOrd="0" destOrd="0" presId="urn:microsoft.com/office/officeart/2016/7/layout/RepeatingBendingProcessNew"/>
    <dgm:cxn modelId="{90134CB2-C7D6-4D8B-B9B1-D1792C6350C9}" srcId="{E9F5DE9C-3EE6-4A09-B3E7-3BB87A227E7B}" destId="{BF81F8AD-01C2-468C-9ED4-C9ECAC5A223E}" srcOrd="6" destOrd="0" parTransId="{63D489BF-9921-49C2-9515-D8DD2B762306}" sibTransId="{AE029A8A-31FE-4C5C-A8FA-430B95D8C038}"/>
    <dgm:cxn modelId="{84B67DB7-ED57-4FB3-99F0-E11F299266C0}" srcId="{E9F5DE9C-3EE6-4A09-B3E7-3BB87A227E7B}" destId="{C640A1A8-B96A-4F2E-9867-5AC1784684BD}" srcOrd="4" destOrd="0" parTransId="{FE80697E-3FF1-4349-8CEA-597885DBC56A}" sibTransId="{2E113BFF-A2DD-49CB-A5FA-5EE1D3BF4C6F}"/>
    <dgm:cxn modelId="{18B11CC5-8630-4D4C-BED1-3AFA03D03E34}" type="presOf" srcId="{F4A1CFEC-3427-4734-8BF3-CF2D03553078}" destId="{E5D107FD-48DB-458C-82BD-E7B1BB5C09EA}" srcOrd="0" destOrd="0" presId="urn:microsoft.com/office/officeart/2016/7/layout/RepeatingBendingProcessNew"/>
    <dgm:cxn modelId="{5B86F1D9-6DBA-43DE-9D6B-1B7CE655F2A3}" type="presOf" srcId="{1FA6D3FF-C050-49F9-A1BF-15693E86C64E}" destId="{34238AF2-CE89-4104-803D-3C983572EC03}" srcOrd="0" destOrd="0" presId="urn:microsoft.com/office/officeart/2016/7/layout/RepeatingBendingProcessNew"/>
    <dgm:cxn modelId="{B8D537E1-C555-4279-B86D-ED4C4167E6DA}" type="presOf" srcId="{01AFE328-2A4C-4E0B-9B11-ED23DDDD7807}" destId="{F504ED3C-38E4-42AD-9A76-2CA95521C43B}" srcOrd="0" destOrd="0" presId="urn:microsoft.com/office/officeart/2016/7/layout/RepeatingBendingProcessNew"/>
    <dgm:cxn modelId="{CEDEB4E2-9C0A-4B71-92DD-72C816DEC3E2}" srcId="{E9F5DE9C-3EE6-4A09-B3E7-3BB87A227E7B}" destId="{39482952-5372-43E3-B351-FF60ADEB1C26}" srcOrd="1" destOrd="0" parTransId="{9227CF54-5B3B-4AC1-9569-6857E651D5DB}" sibTransId="{FB9997D1-057B-4D13-8FEF-4F6E798C9F48}"/>
    <dgm:cxn modelId="{59FE43E6-CF99-4CA9-BC57-5889EEAB93A1}" srcId="{E9F5DE9C-3EE6-4A09-B3E7-3BB87A227E7B}" destId="{869D1978-2AD8-4870-A8B4-C6EDA0CC35DC}" srcOrd="0" destOrd="0" parTransId="{1B9357E4-2D92-45C5-A5F4-773DF7847777}" sibTransId="{5704F31D-C4BB-4EB1-A3BC-EAD93A1186E8}"/>
    <dgm:cxn modelId="{F52544ED-041E-4CFE-8801-F46D906BBEB6}" type="presOf" srcId="{59D6BC6F-86A7-459C-BFC3-B2AD15BBA222}" destId="{E46C7CC7-5E74-44A0-A0DB-B8111B7AB4F9}" srcOrd="1" destOrd="0" presId="urn:microsoft.com/office/officeart/2016/7/layout/RepeatingBendingProcessNew"/>
    <dgm:cxn modelId="{53FC15FA-1F53-4F87-80A3-21A3EE8045A2}" srcId="{E9F5DE9C-3EE6-4A09-B3E7-3BB87A227E7B}" destId="{C4D6D587-9402-4BAC-8733-EB750075AD08}" srcOrd="2" destOrd="0" parTransId="{462226B0-F670-4571-8EFA-C5E770E24C52}" sibTransId="{1FA6D3FF-C050-49F9-A1BF-15693E86C64E}"/>
    <dgm:cxn modelId="{2E3DB20A-CF32-4AD0-B345-7EBE66546906}" type="presParOf" srcId="{E982AD6A-E85D-4146-8F7B-11484085EAC8}" destId="{E4CFE479-20F3-42DD-AF67-A72F2C2EDCF2}" srcOrd="0" destOrd="0" presId="urn:microsoft.com/office/officeart/2016/7/layout/RepeatingBendingProcessNew"/>
    <dgm:cxn modelId="{A3DE1316-D8A6-46EB-9ACC-FD05EF5CA6F9}" type="presParOf" srcId="{E982AD6A-E85D-4146-8F7B-11484085EAC8}" destId="{534F7EE6-00C5-4858-A9DB-9A9E2CA5140F}" srcOrd="1" destOrd="0" presId="urn:microsoft.com/office/officeart/2016/7/layout/RepeatingBendingProcessNew"/>
    <dgm:cxn modelId="{B34EA0D8-AA98-46A6-9B67-66E5B6FAFE4F}" type="presParOf" srcId="{534F7EE6-00C5-4858-A9DB-9A9E2CA5140F}" destId="{36F41AAD-14E8-4A44-B0E4-72BD6EF9CF62}" srcOrd="0" destOrd="0" presId="urn:microsoft.com/office/officeart/2016/7/layout/RepeatingBendingProcessNew"/>
    <dgm:cxn modelId="{F35379FD-51E9-4E69-BDDF-95BAFB7FBF5F}" type="presParOf" srcId="{E982AD6A-E85D-4146-8F7B-11484085EAC8}" destId="{D314CE9D-9DFB-42F7-B251-65B237BB4A9F}" srcOrd="2" destOrd="0" presId="urn:microsoft.com/office/officeart/2016/7/layout/RepeatingBendingProcessNew"/>
    <dgm:cxn modelId="{82F06B85-B0D3-433C-931C-39E8CDACDFD5}" type="presParOf" srcId="{E982AD6A-E85D-4146-8F7B-11484085EAC8}" destId="{35D6D196-317E-4363-944E-205697725672}" srcOrd="3" destOrd="0" presId="urn:microsoft.com/office/officeart/2016/7/layout/RepeatingBendingProcessNew"/>
    <dgm:cxn modelId="{3AA32133-F2DA-46A0-8101-B431B0AE05B3}" type="presParOf" srcId="{35D6D196-317E-4363-944E-205697725672}" destId="{059A9B6E-32D6-41FC-B9AC-FE0606C0AFC4}" srcOrd="0" destOrd="0" presId="urn:microsoft.com/office/officeart/2016/7/layout/RepeatingBendingProcessNew"/>
    <dgm:cxn modelId="{41B878DC-C94B-4446-A08E-E68307006F2F}" type="presParOf" srcId="{E982AD6A-E85D-4146-8F7B-11484085EAC8}" destId="{FC787B2A-69C0-4D2C-9621-7A7C42FAC4DA}" srcOrd="4" destOrd="0" presId="urn:microsoft.com/office/officeart/2016/7/layout/RepeatingBendingProcessNew"/>
    <dgm:cxn modelId="{5CF7AF32-E756-43C6-ACF6-C30FD7C6E247}" type="presParOf" srcId="{E982AD6A-E85D-4146-8F7B-11484085EAC8}" destId="{34238AF2-CE89-4104-803D-3C983572EC03}" srcOrd="5" destOrd="0" presId="urn:microsoft.com/office/officeart/2016/7/layout/RepeatingBendingProcessNew"/>
    <dgm:cxn modelId="{5CAA5CED-E50C-416C-9B81-3205870FE088}" type="presParOf" srcId="{34238AF2-CE89-4104-803D-3C983572EC03}" destId="{9B5BE4BF-D17E-4D2C-86D6-1C7589DFD585}" srcOrd="0" destOrd="0" presId="urn:microsoft.com/office/officeart/2016/7/layout/RepeatingBendingProcessNew"/>
    <dgm:cxn modelId="{33B9B449-5B2B-4400-A074-C3A2278C6492}" type="presParOf" srcId="{E982AD6A-E85D-4146-8F7B-11484085EAC8}" destId="{F504ED3C-38E4-42AD-9A76-2CA95521C43B}" srcOrd="6" destOrd="0" presId="urn:microsoft.com/office/officeart/2016/7/layout/RepeatingBendingProcessNew"/>
    <dgm:cxn modelId="{DBCC1474-C82A-4B33-AE12-A6263DDFE50E}" type="presParOf" srcId="{E982AD6A-E85D-4146-8F7B-11484085EAC8}" destId="{7A9CAF2C-1CEB-4EC4-BD0D-5BE3ED14732C}" srcOrd="7" destOrd="0" presId="urn:microsoft.com/office/officeart/2016/7/layout/RepeatingBendingProcessNew"/>
    <dgm:cxn modelId="{F96AEEE1-1134-486A-B363-AF77060C3477}" type="presParOf" srcId="{7A9CAF2C-1CEB-4EC4-BD0D-5BE3ED14732C}" destId="{937699B6-A774-41DF-89A7-E809D9C51B00}" srcOrd="0" destOrd="0" presId="urn:microsoft.com/office/officeart/2016/7/layout/RepeatingBendingProcessNew"/>
    <dgm:cxn modelId="{D3B09AB9-6D01-45E8-84AD-29DBCA58BE97}" type="presParOf" srcId="{E982AD6A-E85D-4146-8F7B-11484085EAC8}" destId="{DDDD7853-A62F-4D79-AD60-1A08B298BA63}" srcOrd="8" destOrd="0" presId="urn:microsoft.com/office/officeart/2016/7/layout/RepeatingBendingProcessNew"/>
    <dgm:cxn modelId="{FBA6D05B-1B5F-42DC-A872-ECF70B796D93}" type="presParOf" srcId="{E982AD6A-E85D-4146-8F7B-11484085EAC8}" destId="{13F8C360-A593-4C8C-B449-50546B6BF0DD}" srcOrd="9" destOrd="0" presId="urn:microsoft.com/office/officeart/2016/7/layout/RepeatingBendingProcessNew"/>
    <dgm:cxn modelId="{729BC9E8-F4CA-431A-85C9-283477EC3FF5}" type="presParOf" srcId="{13F8C360-A593-4C8C-B449-50546B6BF0DD}" destId="{9126C3FE-84D0-468C-9FEE-51C550DD23C1}" srcOrd="0" destOrd="0" presId="urn:microsoft.com/office/officeart/2016/7/layout/RepeatingBendingProcessNew"/>
    <dgm:cxn modelId="{2F31F887-9793-4B9F-9D58-5F50589FD2F9}" type="presParOf" srcId="{E982AD6A-E85D-4146-8F7B-11484085EAC8}" destId="{0C17768E-D0F5-4EE8-9282-4AA6F67ADA0C}" srcOrd="10" destOrd="0" presId="urn:microsoft.com/office/officeart/2016/7/layout/RepeatingBendingProcessNew"/>
    <dgm:cxn modelId="{61063031-345D-44FF-AAF5-5BF207EB45A1}" type="presParOf" srcId="{E982AD6A-E85D-4146-8F7B-11484085EAC8}" destId="{A239F778-08A8-4C3C-A80B-B402BB1710CC}" srcOrd="11" destOrd="0" presId="urn:microsoft.com/office/officeart/2016/7/layout/RepeatingBendingProcessNew"/>
    <dgm:cxn modelId="{DC25D639-6385-441C-AB73-E8FE2F110267}" type="presParOf" srcId="{A239F778-08A8-4C3C-A80B-B402BB1710CC}" destId="{E46C7CC7-5E74-44A0-A0DB-B8111B7AB4F9}" srcOrd="0" destOrd="0" presId="urn:microsoft.com/office/officeart/2016/7/layout/RepeatingBendingProcessNew"/>
    <dgm:cxn modelId="{AD7E57E8-180D-438C-94AD-727B8F723963}" type="presParOf" srcId="{E982AD6A-E85D-4146-8F7B-11484085EAC8}" destId="{F6A5D813-0941-473D-A5C6-842514E9D4A1}" srcOrd="12" destOrd="0" presId="urn:microsoft.com/office/officeart/2016/7/layout/RepeatingBendingProcessNew"/>
    <dgm:cxn modelId="{461B0547-21A6-4206-A3B6-C086AA08B65C}" type="presParOf" srcId="{E982AD6A-E85D-4146-8F7B-11484085EAC8}" destId="{D111BB6D-01AF-4E08-ABFA-7C60CA908CF9}" srcOrd="13" destOrd="0" presId="urn:microsoft.com/office/officeart/2016/7/layout/RepeatingBendingProcessNew"/>
    <dgm:cxn modelId="{C46F91D8-B78F-4869-8E23-D1AD88AEC6E2}" type="presParOf" srcId="{D111BB6D-01AF-4E08-ABFA-7C60CA908CF9}" destId="{78A1DFA6-A241-44A3-A545-8C2B70691E8F}" srcOrd="0" destOrd="0" presId="urn:microsoft.com/office/officeart/2016/7/layout/RepeatingBendingProcessNew"/>
    <dgm:cxn modelId="{7D7DEC24-55CA-4512-8362-FE9846D889B9}" type="presParOf" srcId="{E982AD6A-E85D-4146-8F7B-11484085EAC8}" destId="{4EA0E750-66AE-4A2D-AC2A-A26F1E4C6660}" srcOrd="14" destOrd="0" presId="urn:microsoft.com/office/officeart/2016/7/layout/RepeatingBendingProcessNew"/>
    <dgm:cxn modelId="{B35A2E52-4766-40BC-A8C2-E41142CEFB17}" type="presParOf" srcId="{E982AD6A-E85D-4146-8F7B-11484085EAC8}" destId="{72DBACA1-14B4-4B1E-8BB2-D74911EEEBB5}" srcOrd="15" destOrd="0" presId="urn:microsoft.com/office/officeart/2016/7/layout/RepeatingBendingProcessNew"/>
    <dgm:cxn modelId="{3282714B-1D7D-440E-B9E1-15F59161D27C}" type="presParOf" srcId="{72DBACA1-14B4-4B1E-8BB2-D74911EEEBB5}" destId="{1C257124-B6B0-46AB-B6F0-DC83148FF99C}" srcOrd="0" destOrd="0" presId="urn:microsoft.com/office/officeart/2016/7/layout/RepeatingBendingProcessNew"/>
    <dgm:cxn modelId="{C1B1C801-C098-4C6F-905E-67FA4CC531F5}" type="presParOf" srcId="{E982AD6A-E85D-4146-8F7B-11484085EAC8}" destId="{E5D107FD-48DB-458C-82BD-E7B1BB5C09EA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769906-987F-4ECD-8B2C-B4A509DE7D9F}" type="doc">
      <dgm:prSet loTypeId="urn:microsoft.com/office/officeart/2005/8/layout/matrix3" loCatId="matrix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8DB759B-20C7-4615-976C-6B2CD9F90F72}">
      <dgm:prSet/>
      <dgm:spPr/>
      <dgm:t>
        <a:bodyPr/>
        <a:lstStyle/>
        <a:p>
          <a:r>
            <a:rPr lang="en-US"/>
            <a:t>This Quadboard is programmed with arduino and it is connected to the mobile phone through the Bluetooth hardware. </a:t>
          </a:r>
        </a:p>
      </dgm:t>
    </dgm:pt>
    <dgm:pt modelId="{DFDB308D-9B39-419A-A29A-898EB1350B0C}" type="parTrans" cxnId="{BACD8494-F48D-42F7-9090-69DE0D61AF95}">
      <dgm:prSet/>
      <dgm:spPr/>
      <dgm:t>
        <a:bodyPr/>
        <a:lstStyle/>
        <a:p>
          <a:endParaRPr lang="en-US"/>
        </a:p>
      </dgm:t>
    </dgm:pt>
    <dgm:pt modelId="{31681845-CC09-48BE-B507-449836B911D6}" type="sibTrans" cxnId="{BACD8494-F48D-42F7-9090-69DE0D61AF95}">
      <dgm:prSet/>
      <dgm:spPr/>
      <dgm:t>
        <a:bodyPr/>
        <a:lstStyle/>
        <a:p>
          <a:endParaRPr lang="en-US"/>
        </a:p>
      </dgm:t>
    </dgm:pt>
    <dgm:pt modelId="{8A845D01-9A02-4579-93A9-2B7130630054}">
      <dgm:prSet/>
      <dgm:spPr/>
      <dgm:t>
        <a:bodyPr/>
        <a:lstStyle/>
        <a:p>
          <a:r>
            <a:rPr lang="en-US"/>
            <a:t>Through this Bluetooth hardware the Bluetooth the voice is transmitted to the Quadboard. </a:t>
          </a:r>
        </a:p>
      </dgm:t>
    </dgm:pt>
    <dgm:pt modelId="{534532AF-5E97-4025-9DFA-6FB50B4078C3}" type="parTrans" cxnId="{B7981953-D3A7-4899-BFD1-83D220E5EA9E}">
      <dgm:prSet/>
      <dgm:spPr/>
      <dgm:t>
        <a:bodyPr/>
        <a:lstStyle/>
        <a:p>
          <a:endParaRPr lang="en-US"/>
        </a:p>
      </dgm:t>
    </dgm:pt>
    <dgm:pt modelId="{86D470FC-73A1-47E9-BA79-C6CAF26B1323}" type="sibTrans" cxnId="{B7981953-D3A7-4899-BFD1-83D220E5EA9E}">
      <dgm:prSet/>
      <dgm:spPr/>
      <dgm:t>
        <a:bodyPr/>
        <a:lstStyle/>
        <a:p>
          <a:endParaRPr lang="en-US"/>
        </a:p>
      </dgm:t>
    </dgm:pt>
    <dgm:pt modelId="{A8DBF81B-F142-463C-807D-7A923C2FAB59}">
      <dgm:prSet/>
      <dgm:spPr/>
      <dgm:t>
        <a:bodyPr/>
        <a:lstStyle/>
        <a:p>
          <a:r>
            <a:rPr lang="en-US"/>
            <a:t>The Quadboard is powered by a 12v battery that can be recharged. </a:t>
          </a:r>
        </a:p>
      </dgm:t>
    </dgm:pt>
    <dgm:pt modelId="{2FCAF1AC-17DC-4351-ABAC-95D0C11CD4B8}" type="parTrans" cxnId="{604338B2-4180-4168-BE36-AAC7AC269EC8}">
      <dgm:prSet/>
      <dgm:spPr/>
      <dgm:t>
        <a:bodyPr/>
        <a:lstStyle/>
        <a:p>
          <a:endParaRPr lang="en-US"/>
        </a:p>
      </dgm:t>
    </dgm:pt>
    <dgm:pt modelId="{DDA1FA3E-426B-466B-990A-C630D41A54BF}" type="sibTrans" cxnId="{604338B2-4180-4168-BE36-AAC7AC269EC8}">
      <dgm:prSet/>
      <dgm:spPr/>
      <dgm:t>
        <a:bodyPr/>
        <a:lstStyle/>
        <a:p>
          <a:endParaRPr lang="en-US"/>
        </a:p>
      </dgm:t>
    </dgm:pt>
    <dgm:pt modelId="{3F645844-7029-4A23-9D75-C7F5DEF19674}">
      <dgm:prSet/>
      <dgm:spPr/>
      <dgm:t>
        <a:bodyPr/>
        <a:lstStyle/>
        <a:p>
          <a:r>
            <a:rPr lang="en-US"/>
            <a:t>The Quadboard is fixed with ultrasonic sensors to avoid accidents and the Quadboard can be moved in any direction </a:t>
          </a:r>
        </a:p>
      </dgm:t>
    </dgm:pt>
    <dgm:pt modelId="{D732E8BB-64C8-4735-8FC8-DB38A54C80B1}" type="parTrans" cxnId="{B432968F-4E85-45AB-8BB8-E08CC14E3048}">
      <dgm:prSet/>
      <dgm:spPr/>
      <dgm:t>
        <a:bodyPr/>
        <a:lstStyle/>
        <a:p>
          <a:endParaRPr lang="en-US"/>
        </a:p>
      </dgm:t>
    </dgm:pt>
    <dgm:pt modelId="{878792D8-8887-4593-B4EA-811534B94730}" type="sibTrans" cxnId="{B432968F-4E85-45AB-8BB8-E08CC14E3048}">
      <dgm:prSet/>
      <dgm:spPr/>
      <dgm:t>
        <a:bodyPr/>
        <a:lstStyle/>
        <a:p>
          <a:endParaRPr lang="en-US"/>
        </a:p>
      </dgm:t>
    </dgm:pt>
    <dgm:pt modelId="{75C754A7-C09D-4CA4-AA4E-FE22807DDD61}" type="pres">
      <dgm:prSet presAssocID="{40769906-987F-4ECD-8B2C-B4A509DE7D9F}" presName="matrix" presStyleCnt="0">
        <dgm:presLayoutVars>
          <dgm:chMax val="1"/>
          <dgm:dir/>
          <dgm:resizeHandles val="exact"/>
        </dgm:presLayoutVars>
      </dgm:prSet>
      <dgm:spPr/>
    </dgm:pt>
    <dgm:pt modelId="{D06B3944-2B54-4EFD-A89F-FE19F51D6EDA}" type="pres">
      <dgm:prSet presAssocID="{40769906-987F-4ECD-8B2C-B4A509DE7D9F}" presName="diamond" presStyleLbl="bgShp" presStyleIdx="0" presStyleCnt="1"/>
      <dgm:spPr/>
    </dgm:pt>
    <dgm:pt modelId="{1A0923AC-618E-438F-AD5A-DD9B50243836}" type="pres">
      <dgm:prSet presAssocID="{40769906-987F-4ECD-8B2C-B4A509DE7D9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8E930A8-4109-4FDD-836D-4FF15462FAC1}" type="pres">
      <dgm:prSet presAssocID="{40769906-987F-4ECD-8B2C-B4A509DE7D9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AC6B154-F989-4413-892A-F457C1AE3D44}" type="pres">
      <dgm:prSet presAssocID="{40769906-987F-4ECD-8B2C-B4A509DE7D9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D563253-9F8F-479B-9B03-FEE4C8FA92C2}" type="pres">
      <dgm:prSet presAssocID="{40769906-987F-4ECD-8B2C-B4A509DE7D9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4ABB421-6E64-4134-AD4F-6A95429552CA}" type="presOf" srcId="{A8DBF81B-F142-463C-807D-7A923C2FAB59}" destId="{2AC6B154-F989-4413-892A-F457C1AE3D44}" srcOrd="0" destOrd="0" presId="urn:microsoft.com/office/officeart/2005/8/layout/matrix3"/>
    <dgm:cxn modelId="{B7981953-D3A7-4899-BFD1-83D220E5EA9E}" srcId="{40769906-987F-4ECD-8B2C-B4A509DE7D9F}" destId="{8A845D01-9A02-4579-93A9-2B7130630054}" srcOrd="1" destOrd="0" parTransId="{534532AF-5E97-4025-9DFA-6FB50B4078C3}" sibTransId="{86D470FC-73A1-47E9-BA79-C6CAF26B1323}"/>
    <dgm:cxn modelId="{9DBED28C-1F54-4985-BC8F-D6F77DD757A6}" type="presOf" srcId="{8A845D01-9A02-4579-93A9-2B7130630054}" destId="{18E930A8-4109-4FDD-836D-4FF15462FAC1}" srcOrd="0" destOrd="0" presId="urn:microsoft.com/office/officeart/2005/8/layout/matrix3"/>
    <dgm:cxn modelId="{B432968F-4E85-45AB-8BB8-E08CC14E3048}" srcId="{40769906-987F-4ECD-8B2C-B4A509DE7D9F}" destId="{3F645844-7029-4A23-9D75-C7F5DEF19674}" srcOrd="3" destOrd="0" parTransId="{D732E8BB-64C8-4735-8FC8-DB38A54C80B1}" sibTransId="{878792D8-8887-4593-B4EA-811534B94730}"/>
    <dgm:cxn modelId="{BACD8494-F48D-42F7-9090-69DE0D61AF95}" srcId="{40769906-987F-4ECD-8B2C-B4A509DE7D9F}" destId="{C8DB759B-20C7-4615-976C-6B2CD9F90F72}" srcOrd="0" destOrd="0" parTransId="{DFDB308D-9B39-419A-A29A-898EB1350B0C}" sibTransId="{31681845-CC09-48BE-B507-449836B911D6}"/>
    <dgm:cxn modelId="{604338B2-4180-4168-BE36-AAC7AC269EC8}" srcId="{40769906-987F-4ECD-8B2C-B4A509DE7D9F}" destId="{A8DBF81B-F142-463C-807D-7A923C2FAB59}" srcOrd="2" destOrd="0" parTransId="{2FCAF1AC-17DC-4351-ABAC-95D0C11CD4B8}" sibTransId="{DDA1FA3E-426B-466B-990A-C630D41A54BF}"/>
    <dgm:cxn modelId="{A2327AC5-4025-4C7A-8EE0-C81016BF8B15}" type="presOf" srcId="{C8DB759B-20C7-4615-976C-6B2CD9F90F72}" destId="{1A0923AC-618E-438F-AD5A-DD9B50243836}" srcOrd="0" destOrd="0" presId="urn:microsoft.com/office/officeart/2005/8/layout/matrix3"/>
    <dgm:cxn modelId="{DDEBFEC8-5EE6-4269-AA95-1FB16A15220E}" type="presOf" srcId="{3F645844-7029-4A23-9D75-C7F5DEF19674}" destId="{DD563253-9F8F-479B-9B03-FEE4C8FA92C2}" srcOrd="0" destOrd="0" presId="urn:microsoft.com/office/officeart/2005/8/layout/matrix3"/>
    <dgm:cxn modelId="{85E76EF7-EA77-45F3-87D9-892388DBF47C}" type="presOf" srcId="{40769906-987F-4ECD-8B2C-B4A509DE7D9F}" destId="{75C754A7-C09D-4CA4-AA4E-FE22807DDD61}" srcOrd="0" destOrd="0" presId="urn:microsoft.com/office/officeart/2005/8/layout/matrix3"/>
    <dgm:cxn modelId="{29A4CEFA-83E1-44A1-B6E0-C91D84DBC7E8}" type="presParOf" srcId="{75C754A7-C09D-4CA4-AA4E-FE22807DDD61}" destId="{D06B3944-2B54-4EFD-A89F-FE19F51D6EDA}" srcOrd="0" destOrd="0" presId="urn:microsoft.com/office/officeart/2005/8/layout/matrix3"/>
    <dgm:cxn modelId="{82E0B125-72DF-45A1-8C87-2AD58DAD91CA}" type="presParOf" srcId="{75C754A7-C09D-4CA4-AA4E-FE22807DDD61}" destId="{1A0923AC-618E-438F-AD5A-DD9B50243836}" srcOrd="1" destOrd="0" presId="urn:microsoft.com/office/officeart/2005/8/layout/matrix3"/>
    <dgm:cxn modelId="{DABF0C8E-0A73-40FA-9890-7F051F9A2002}" type="presParOf" srcId="{75C754A7-C09D-4CA4-AA4E-FE22807DDD61}" destId="{18E930A8-4109-4FDD-836D-4FF15462FAC1}" srcOrd="2" destOrd="0" presId="urn:microsoft.com/office/officeart/2005/8/layout/matrix3"/>
    <dgm:cxn modelId="{5CCB9352-9971-41EC-8A8B-0A7274162A44}" type="presParOf" srcId="{75C754A7-C09D-4CA4-AA4E-FE22807DDD61}" destId="{2AC6B154-F989-4413-892A-F457C1AE3D44}" srcOrd="3" destOrd="0" presId="urn:microsoft.com/office/officeart/2005/8/layout/matrix3"/>
    <dgm:cxn modelId="{5654C137-D477-4013-B0FC-638D331E3FC0}" type="presParOf" srcId="{75C754A7-C09D-4CA4-AA4E-FE22807DDD61}" destId="{DD563253-9F8F-479B-9B03-FEE4C8FA92C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4F7EE6-00C5-4858-A9DB-9A9E2CA5140F}">
      <dsp:nvSpPr>
        <dsp:cNvPr id="0" name=""/>
        <dsp:cNvSpPr/>
      </dsp:nvSpPr>
      <dsp:spPr>
        <a:xfrm>
          <a:off x="1684741" y="600034"/>
          <a:ext cx="3035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8858" y="45720"/>
              </a:lnTo>
              <a:lnTo>
                <a:pt x="168858" y="51050"/>
              </a:lnTo>
              <a:lnTo>
                <a:pt x="303516" y="5105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28145" y="643869"/>
        <a:ext cx="16707" cy="3770"/>
      </dsp:txXfrm>
    </dsp:sp>
    <dsp:sp modelId="{E4CFE479-20F3-42DD-AF67-A72F2C2EDCF2}">
      <dsp:nvSpPr>
        <dsp:cNvPr id="0" name=""/>
        <dsp:cNvSpPr/>
      </dsp:nvSpPr>
      <dsp:spPr>
        <a:xfrm>
          <a:off x="47270" y="153972"/>
          <a:ext cx="1639270" cy="9835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326" tIns="84316" rIns="80326" bIns="8431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ARDUINO UNO</a:t>
          </a:r>
        </a:p>
      </dsp:txBody>
      <dsp:txXfrm>
        <a:off x="47270" y="153972"/>
        <a:ext cx="1639270" cy="983562"/>
      </dsp:txXfrm>
    </dsp:sp>
    <dsp:sp modelId="{35D6D196-317E-4363-944E-205697725672}">
      <dsp:nvSpPr>
        <dsp:cNvPr id="0" name=""/>
        <dsp:cNvSpPr/>
      </dsp:nvSpPr>
      <dsp:spPr>
        <a:xfrm>
          <a:off x="3658128" y="605365"/>
          <a:ext cx="3464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432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21919" y="649199"/>
        <a:ext cx="18851" cy="3770"/>
      </dsp:txXfrm>
    </dsp:sp>
    <dsp:sp modelId="{D314CE9D-9DFB-42F7-B251-65B237BB4A9F}">
      <dsp:nvSpPr>
        <dsp:cNvPr id="0" name=""/>
        <dsp:cNvSpPr/>
      </dsp:nvSpPr>
      <dsp:spPr>
        <a:xfrm>
          <a:off x="2020658" y="159303"/>
          <a:ext cx="1639270" cy="9835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326" tIns="84316" rIns="80326" bIns="8431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L293D MOTOR SHIELD</a:t>
          </a:r>
        </a:p>
      </dsp:txBody>
      <dsp:txXfrm>
        <a:off x="2020658" y="159303"/>
        <a:ext cx="1639270" cy="983562"/>
      </dsp:txXfrm>
    </dsp:sp>
    <dsp:sp modelId="{34238AF2-CE89-4104-803D-3C983572EC03}">
      <dsp:nvSpPr>
        <dsp:cNvPr id="0" name=""/>
        <dsp:cNvSpPr/>
      </dsp:nvSpPr>
      <dsp:spPr>
        <a:xfrm>
          <a:off x="823990" y="1141066"/>
          <a:ext cx="4032606" cy="346432"/>
        </a:xfrm>
        <a:custGeom>
          <a:avLst/>
          <a:gdLst/>
          <a:ahLst/>
          <a:cxnLst/>
          <a:rect l="0" t="0" r="0" b="0"/>
          <a:pathLst>
            <a:path>
              <a:moveTo>
                <a:pt x="4032606" y="0"/>
              </a:moveTo>
              <a:lnTo>
                <a:pt x="4032606" y="190316"/>
              </a:lnTo>
              <a:lnTo>
                <a:pt x="0" y="190316"/>
              </a:lnTo>
              <a:lnTo>
                <a:pt x="0" y="346432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9038" y="1312397"/>
        <a:ext cx="202509" cy="3770"/>
      </dsp:txXfrm>
    </dsp:sp>
    <dsp:sp modelId="{FC787B2A-69C0-4D2C-9621-7A7C42FAC4DA}">
      <dsp:nvSpPr>
        <dsp:cNvPr id="0" name=""/>
        <dsp:cNvSpPr/>
      </dsp:nvSpPr>
      <dsp:spPr>
        <a:xfrm>
          <a:off x="4036961" y="159303"/>
          <a:ext cx="1639270" cy="9835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326" tIns="84316" rIns="80326" bIns="8431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HC05 BLUETOOTH MODULE</a:t>
          </a:r>
        </a:p>
      </dsp:txBody>
      <dsp:txXfrm>
        <a:off x="4036961" y="159303"/>
        <a:ext cx="1639270" cy="983562"/>
      </dsp:txXfrm>
    </dsp:sp>
    <dsp:sp modelId="{7A9CAF2C-1CEB-4EC4-BD0D-5BE3ED14732C}">
      <dsp:nvSpPr>
        <dsp:cNvPr id="0" name=""/>
        <dsp:cNvSpPr/>
      </dsp:nvSpPr>
      <dsp:spPr>
        <a:xfrm>
          <a:off x="1641825" y="1965960"/>
          <a:ext cx="3464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432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05616" y="2009794"/>
        <a:ext cx="18851" cy="3770"/>
      </dsp:txXfrm>
    </dsp:sp>
    <dsp:sp modelId="{F504ED3C-38E4-42AD-9A76-2CA95521C43B}">
      <dsp:nvSpPr>
        <dsp:cNvPr id="0" name=""/>
        <dsp:cNvSpPr/>
      </dsp:nvSpPr>
      <dsp:spPr>
        <a:xfrm>
          <a:off x="4354" y="1519898"/>
          <a:ext cx="1639270" cy="9835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326" tIns="84316" rIns="80326" bIns="84316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CASTER WHEELS [2]</a:t>
          </a:r>
        </a:p>
      </dsp:txBody>
      <dsp:txXfrm>
        <a:off x="4354" y="1519898"/>
        <a:ext cx="1639270" cy="983562"/>
      </dsp:txXfrm>
    </dsp:sp>
    <dsp:sp modelId="{13F8C360-A593-4C8C-B449-50546B6BF0DD}">
      <dsp:nvSpPr>
        <dsp:cNvPr id="0" name=""/>
        <dsp:cNvSpPr/>
      </dsp:nvSpPr>
      <dsp:spPr>
        <a:xfrm>
          <a:off x="3658128" y="1965960"/>
          <a:ext cx="3464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432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21919" y="2009794"/>
        <a:ext cx="18851" cy="3770"/>
      </dsp:txXfrm>
    </dsp:sp>
    <dsp:sp modelId="{DDDD7853-A62F-4D79-AD60-1A08B298BA63}">
      <dsp:nvSpPr>
        <dsp:cNvPr id="0" name=""/>
        <dsp:cNvSpPr/>
      </dsp:nvSpPr>
      <dsp:spPr>
        <a:xfrm>
          <a:off x="2020658" y="1519898"/>
          <a:ext cx="1639270" cy="9835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326" tIns="84316" rIns="80326" bIns="8431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300 RPM 12V GEARED MOTORS [2]</a:t>
          </a:r>
        </a:p>
      </dsp:txBody>
      <dsp:txXfrm>
        <a:off x="2020658" y="1519898"/>
        <a:ext cx="1639270" cy="983562"/>
      </dsp:txXfrm>
    </dsp:sp>
    <dsp:sp modelId="{A239F778-08A8-4C3C-A80B-B402BB1710CC}">
      <dsp:nvSpPr>
        <dsp:cNvPr id="0" name=""/>
        <dsp:cNvSpPr/>
      </dsp:nvSpPr>
      <dsp:spPr>
        <a:xfrm>
          <a:off x="823990" y="2501661"/>
          <a:ext cx="4032606" cy="346432"/>
        </a:xfrm>
        <a:custGeom>
          <a:avLst/>
          <a:gdLst/>
          <a:ahLst/>
          <a:cxnLst/>
          <a:rect l="0" t="0" r="0" b="0"/>
          <a:pathLst>
            <a:path>
              <a:moveTo>
                <a:pt x="4032606" y="0"/>
              </a:moveTo>
              <a:lnTo>
                <a:pt x="4032606" y="190316"/>
              </a:lnTo>
              <a:lnTo>
                <a:pt x="0" y="190316"/>
              </a:lnTo>
              <a:lnTo>
                <a:pt x="0" y="346432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9038" y="2672992"/>
        <a:ext cx="202509" cy="3770"/>
      </dsp:txXfrm>
    </dsp:sp>
    <dsp:sp modelId="{0C17768E-D0F5-4EE8-9282-4AA6F67ADA0C}">
      <dsp:nvSpPr>
        <dsp:cNvPr id="0" name=""/>
        <dsp:cNvSpPr/>
      </dsp:nvSpPr>
      <dsp:spPr>
        <a:xfrm>
          <a:off x="4036961" y="1519898"/>
          <a:ext cx="1639270" cy="9835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326" tIns="84316" rIns="80326" bIns="8431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LUCAS TVS 12V WIPER MOTOR [2]</a:t>
          </a:r>
        </a:p>
      </dsp:txBody>
      <dsp:txXfrm>
        <a:off x="4036961" y="1519898"/>
        <a:ext cx="1639270" cy="983562"/>
      </dsp:txXfrm>
    </dsp:sp>
    <dsp:sp modelId="{D111BB6D-01AF-4E08-ABFA-7C60CA908CF9}">
      <dsp:nvSpPr>
        <dsp:cNvPr id="0" name=""/>
        <dsp:cNvSpPr/>
      </dsp:nvSpPr>
      <dsp:spPr>
        <a:xfrm>
          <a:off x="1641825" y="3326554"/>
          <a:ext cx="3464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432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05616" y="3370389"/>
        <a:ext cx="18851" cy="3770"/>
      </dsp:txXfrm>
    </dsp:sp>
    <dsp:sp modelId="{F6A5D813-0941-473D-A5C6-842514E9D4A1}">
      <dsp:nvSpPr>
        <dsp:cNvPr id="0" name=""/>
        <dsp:cNvSpPr/>
      </dsp:nvSpPr>
      <dsp:spPr>
        <a:xfrm>
          <a:off x="4354" y="2880493"/>
          <a:ext cx="1639270" cy="9835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326" tIns="84316" rIns="80326" bIns="8431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50 x 25 ANGLE BODY</a:t>
          </a:r>
        </a:p>
      </dsp:txBody>
      <dsp:txXfrm>
        <a:off x="4354" y="2880493"/>
        <a:ext cx="1639270" cy="983562"/>
      </dsp:txXfrm>
    </dsp:sp>
    <dsp:sp modelId="{72DBACA1-14B4-4B1E-8BB2-D74911EEEBB5}">
      <dsp:nvSpPr>
        <dsp:cNvPr id="0" name=""/>
        <dsp:cNvSpPr/>
      </dsp:nvSpPr>
      <dsp:spPr>
        <a:xfrm>
          <a:off x="3658128" y="3326554"/>
          <a:ext cx="3464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432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21919" y="3370389"/>
        <a:ext cx="18851" cy="3770"/>
      </dsp:txXfrm>
    </dsp:sp>
    <dsp:sp modelId="{4EA0E750-66AE-4A2D-AC2A-A26F1E4C6660}">
      <dsp:nvSpPr>
        <dsp:cNvPr id="0" name=""/>
        <dsp:cNvSpPr/>
      </dsp:nvSpPr>
      <dsp:spPr>
        <a:xfrm>
          <a:off x="2020658" y="2880493"/>
          <a:ext cx="1639270" cy="9835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326" tIns="84316" rIns="80326" bIns="84316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50 x 25 </a:t>
          </a:r>
          <a:r>
            <a:rPr lang="en-US" sz="2100" kern="1200">
              <a:latin typeface="Century Gothic" panose="020B0502020202020204"/>
            </a:rPr>
            <a:t>WOOD</a:t>
          </a:r>
        </a:p>
      </dsp:txBody>
      <dsp:txXfrm>
        <a:off x="2020658" y="2880493"/>
        <a:ext cx="1639270" cy="983562"/>
      </dsp:txXfrm>
    </dsp:sp>
    <dsp:sp modelId="{E5D107FD-48DB-458C-82BD-E7B1BB5C09EA}">
      <dsp:nvSpPr>
        <dsp:cNvPr id="0" name=""/>
        <dsp:cNvSpPr/>
      </dsp:nvSpPr>
      <dsp:spPr>
        <a:xfrm>
          <a:off x="4036961" y="2880493"/>
          <a:ext cx="1639270" cy="9835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326" tIns="84316" rIns="80326" bIns="8431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Century Gothic" panose="020B0502020202020204"/>
            </a:rPr>
            <a:t>12V</a:t>
          </a:r>
          <a:r>
            <a:rPr lang="en-US" sz="2100" kern="1200"/>
            <a:t> 7A BATTERY</a:t>
          </a:r>
        </a:p>
      </dsp:txBody>
      <dsp:txXfrm>
        <a:off x="4036961" y="2880493"/>
        <a:ext cx="1639270" cy="9835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6B3944-2B54-4EFD-A89F-FE19F51D6EDA}">
      <dsp:nvSpPr>
        <dsp:cNvPr id="0" name=""/>
        <dsp:cNvSpPr/>
      </dsp:nvSpPr>
      <dsp:spPr>
        <a:xfrm>
          <a:off x="501523" y="0"/>
          <a:ext cx="5571066" cy="5571066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923AC-618E-438F-AD5A-DD9B50243836}">
      <dsp:nvSpPr>
        <dsp:cNvPr id="0" name=""/>
        <dsp:cNvSpPr/>
      </dsp:nvSpPr>
      <dsp:spPr>
        <a:xfrm>
          <a:off x="1030774" y="529251"/>
          <a:ext cx="2172715" cy="21727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This Quadboard is programmed with arduino and it is connected to the mobile phone through the Bluetooth hardware. </a:t>
          </a:r>
        </a:p>
      </dsp:txBody>
      <dsp:txXfrm>
        <a:off x="1136837" y="635314"/>
        <a:ext cx="1960589" cy="1960589"/>
      </dsp:txXfrm>
    </dsp:sp>
    <dsp:sp modelId="{18E930A8-4109-4FDD-836D-4FF15462FAC1}">
      <dsp:nvSpPr>
        <dsp:cNvPr id="0" name=""/>
        <dsp:cNvSpPr/>
      </dsp:nvSpPr>
      <dsp:spPr>
        <a:xfrm>
          <a:off x="3370621" y="529251"/>
          <a:ext cx="2172715" cy="21727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Through this Bluetooth hardware the Bluetooth the voice is transmitted to the Quadboard. </a:t>
          </a:r>
        </a:p>
      </dsp:txBody>
      <dsp:txXfrm>
        <a:off x="3476684" y="635314"/>
        <a:ext cx="1960589" cy="1960589"/>
      </dsp:txXfrm>
    </dsp:sp>
    <dsp:sp modelId="{2AC6B154-F989-4413-892A-F457C1AE3D44}">
      <dsp:nvSpPr>
        <dsp:cNvPr id="0" name=""/>
        <dsp:cNvSpPr/>
      </dsp:nvSpPr>
      <dsp:spPr>
        <a:xfrm>
          <a:off x="1030774" y="2869098"/>
          <a:ext cx="2172715" cy="21727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Quadboard is powered by a 12v battery that can be recharged. </a:t>
          </a:r>
        </a:p>
      </dsp:txBody>
      <dsp:txXfrm>
        <a:off x="1136837" y="2975161"/>
        <a:ext cx="1960589" cy="1960589"/>
      </dsp:txXfrm>
    </dsp:sp>
    <dsp:sp modelId="{DD563253-9F8F-479B-9B03-FEE4C8FA92C2}">
      <dsp:nvSpPr>
        <dsp:cNvPr id="0" name=""/>
        <dsp:cNvSpPr/>
      </dsp:nvSpPr>
      <dsp:spPr>
        <a:xfrm>
          <a:off x="3370621" y="2869098"/>
          <a:ext cx="2172715" cy="21727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Quadboard is fixed with ultrasonic sensors to avoid accidents and the Quadboard can be moved in any direction </a:t>
          </a:r>
        </a:p>
      </dsp:txBody>
      <dsp:txXfrm>
        <a:off x="3476684" y="2975161"/>
        <a:ext cx="1960589" cy="1960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6EA23-0339-4E46-9F25-7D838E79EF17}" type="datetimeFigureOut">
              <a:rPr lang="en-US" smtClean="0"/>
              <a:t>8/30/2019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81925-CA98-455D-A45B-7A71D36D90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09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795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58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547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54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141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97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232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578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482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147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760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45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AE06C-CFD8-4FEF-B40F-369A5B066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5356" y="806365"/>
            <a:ext cx="7020747" cy="522963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6600" spc="100" dirty="0"/>
              <a:t>AUTONOMOUS QUADBOARD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185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DD035E9-9492-4A96-8BC3-7FB24D7F9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59317"/>
            <a:ext cx="4389120" cy="1749552"/>
          </a:xfrm>
        </p:spPr>
        <p:txBody>
          <a:bodyPr>
            <a:normAutofit/>
          </a:bodyPr>
          <a:lstStyle/>
          <a:p>
            <a:r>
              <a:rPr lang="en-IN" sz="4400"/>
              <a:t>DESCRIPTION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FBDC43-ADB2-4EDE-8696-528BCABD1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171" y="1962411"/>
            <a:ext cx="4890161" cy="45373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Arial" panose="020B0602020104020603" pitchFamily="34" charset="0"/>
              <a:buChar char="•"/>
            </a:pPr>
            <a:r>
              <a:rPr lang="en-US" sz="1800"/>
              <a:t> People who are completely blind or have impaired vision usually have a difficult time navigating outside the spaces that they're accustomed to. </a:t>
            </a:r>
            <a:endParaRPr lang="en-US"/>
          </a:p>
          <a:p>
            <a:pPr algn="just">
              <a:buFont typeface="Arial" panose="020B0602020104020603" pitchFamily="34" charset="0"/>
              <a:buChar char="•"/>
            </a:pPr>
            <a:r>
              <a:rPr lang="en-US" sz="1800"/>
              <a:t> In fact, physical movement is one of the biggest challenges for blind people, explains World Access for the Blind. </a:t>
            </a:r>
            <a:endParaRPr lang="en-US"/>
          </a:p>
          <a:p>
            <a:pPr algn="just">
              <a:buFont typeface="Arial" panose="020B0602020104020603" pitchFamily="34" charset="0"/>
              <a:buChar char="•"/>
            </a:pPr>
            <a:r>
              <a:rPr lang="en-US" sz="1800"/>
              <a:t> Traveling or merely walking down a crowded street can be challenging. </a:t>
            </a:r>
            <a:endParaRPr lang="en-US"/>
          </a:p>
          <a:p>
            <a:pPr algn="just">
              <a:buFont typeface="Arial" panose="020B0602020104020603" pitchFamily="34" charset="0"/>
              <a:buChar char="•"/>
            </a:pPr>
            <a:r>
              <a:rPr lang="en-US" sz="1800"/>
              <a:t> Because of this, many people with low vision will prefer to travel with a sighted friend or family member when navigating unfamiliar places. </a:t>
            </a:r>
            <a:endParaRPr lang="en-IN" sz="1800"/>
          </a:p>
          <a:p>
            <a:pPr algn="just">
              <a:buFont typeface="Arial" panose="020B0602020104020603" pitchFamily="34" charset="0"/>
              <a:buChar char="•"/>
            </a:pPr>
            <a:r>
              <a:rPr lang="en-US" sz="1800"/>
              <a:t> This is where our Autonomous </a:t>
            </a:r>
            <a:r>
              <a:rPr lang="en-US" sz="1800" err="1"/>
              <a:t>Quadboard</a:t>
            </a:r>
            <a:r>
              <a:rPr lang="en-US" sz="1800"/>
              <a:t> comes in handy.</a:t>
            </a:r>
            <a:endParaRPr lang="en-IN" sz="1800"/>
          </a:p>
          <a:p>
            <a:pPr algn="just"/>
            <a:endParaRPr lang="en-IN" sz="1800" dirty="0"/>
          </a:p>
          <a:p>
            <a:pPr algn="just"/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3" r="14293"/>
          <a:stretch/>
        </p:blipFill>
        <p:spPr>
          <a:xfrm>
            <a:off x="7056116" y="960120"/>
            <a:ext cx="4175762" cy="49408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E88D7B-B1B0-44A4-8ECB-9DF6D9E71C04}"/>
              </a:ext>
            </a:extLst>
          </p:cNvPr>
          <p:cNvSpPr/>
          <p:nvPr/>
        </p:nvSpPr>
        <p:spPr>
          <a:xfrm>
            <a:off x="8918412" y="0"/>
            <a:ext cx="327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100" dirty="0"/>
              <a:t>AUTONOMOUS QUADBOARD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6021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21187-DFDF-49E0-8BA9-6B540B681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MATERIALS REQUIRED</a:t>
            </a:r>
          </a:p>
        </p:txBody>
      </p:sp>
      <p:pic>
        <p:nvPicPr>
          <p:cNvPr id="277" name="Picture 277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D2F4CAC9-DB92-476E-8D4C-A45989793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93" y="2314587"/>
            <a:ext cx="5170920" cy="3080297"/>
          </a:xfrm>
          <a:prstGeom prst="rect">
            <a:avLst/>
          </a:prstGeom>
        </p:spPr>
      </p:pic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298ABDD-37D5-4574-B8AA-BD472C037A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528772"/>
              </p:ext>
            </p:extLst>
          </p:nvPr>
        </p:nvGraphicFramePr>
        <p:xfrm>
          <a:off x="5888243" y="2223370"/>
          <a:ext cx="5680587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936E181-CFA2-47AC-A84C-C16FAF9099F6}"/>
              </a:ext>
            </a:extLst>
          </p:cNvPr>
          <p:cNvSpPr/>
          <p:nvPr/>
        </p:nvSpPr>
        <p:spPr>
          <a:xfrm>
            <a:off x="8918412" y="0"/>
            <a:ext cx="327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100" dirty="0"/>
              <a:t>AUTONOMOUS QUADBOARD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208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C1A9B9E1-AE3D-4F69-9670-71C92ED1B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13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A91F8-5883-4419-B3BB-6BF3B14F5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MAKING OF THE QUADBOARD</a:t>
            </a:r>
          </a:p>
        </p:txBody>
      </p:sp>
      <p:cxnSp>
        <p:nvCxnSpPr>
          <p:cNvPr id="10" name="Straight Connector 10">
            <a:extLst>
              <a:ext uri="{FF2B5EF4-FFF2-40B4-BE49-F238E27FC236}">
                <a16:creationId xmlns:a16="http://schemas.microsoft.com/office/drawing/2014/main" id="{3234ED8A-BEE3-4F34-B45B-731E1E292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BC9E1-7C32-4AE2-9AD7-FA7596708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Arial" panose="020B0602020104020603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 First the angles are welded together and the rollers are placed at the below and are screwed to the body.</a:t>
            </a:r>
            <a:endParaRPr lang="en-US"/>
          </a:p>
          <a:p>
            <a:pPr algn="just">
              <a:buFont typeface="Arial" panose="020B0602020104020603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 A shaft made from ball bearings and cylindrical angles that are placed and welded to move the shaft forward and backward.</a:t>
            </a:r>
          </a:p>
          <a:p>
            <a:pPr algn="just">
              <a:buFont typeface="Arial" panose="020B0602020104020603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 Rims are attached to the shaft and the wheels are attached with them.</a:t>
            </a:r>
          </a:p>
          <a:p>
            <a:pPr algn="just">
              <a:buFont typeface="Arial" panose="020B0602020104020603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marL="0" indent="0" algn="just">
              <a:buNone/>
            </a:pPr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4" name="Picture 4" descr="A person sitting on top of a wooden table&#10;&#10;Description generated with high confidence">
            <a:extLst>
              <a:ext uri="{FF2B5EF4-FFF2-40B4-BE49-F238E27FC236}">
                <a16:creationId xmlns:a16="http://schemas.microsoft.com/office/drawing/2014/main" id="{6E56F8CC-8409-4414-8334-36E6439B4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77" r="24717" b="-2"/>
          <a:stretch/>
        </p:blipFill>
        <p:spPr>
          <a:xfrm>
            <a:off x="6096000" y="640080"/>
            <a:ext cx="5455921" cy="55778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B2C566-0844-41DA-ABAC-B8786D96E829}"/>
              </a:ext>
            </a:extLst>
          </p:cNvPr>
          <p:cNvSpPr/>
          <p:nvPr/>
        </p:nvSpPr>
        <p:spPr>
          <a:xfrm>
            <a:off x="8914472" y="0"/>
            <a:ext cx="327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100" dirty="0"/>
              <a:t>AUTONOMOUS QUADBOARD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885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>
            <a:extLst>
              <a:ext uri="{FF2B5EF4-FFF2-40B4-BE49-F238E27FC236}">
                <a16:creationId xmlns:a16="http://schemas.microsoft.com/office/drawing/2014/main" id="{3E1E8E7F-9B02-49A4-99BF-AC7AE66D7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electronics&#10;&#10;Description generated with very high confidence">
            <a:extLst>
              <a:ext uri="{FF2B5EF4-FFF2-40B4-BE49-F238E27FC236}">
                <a16:creationId xmlns:a16="http://schemas.microsoft.com/office/drawing/2014/main" id="{E8A40670-4457-4610-A426-30216707C7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l="5821" r="5290"/>
          <a:stretch/>
        </p:blipFill>
        <p:spPr>
          <a:xfrm>
            <a:off x="20" y="10"/>
            <a:ext cx="6095975" cy="685799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3765EB7-03A7-4A13-8C64-6CE247948D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 l="19478" r="7411"/>
          <a:stretch/>
        </p:blipFill>
        <p:spPr>
          <a:xfrm>
            <a:off x="6095995" y="10"/>
            <a:ext cx="609600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6F5AD8-F5B2-48E9-8416-59BA21EA0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Mechanism of the quadboard</a:t>
            </a:r>
          </a:p>
        </p:txBody>
      </p:sp>
      <p:cxnSp>
        <p:nvCxnSpPr>
          <p:cNvPr id="12" name="Straight Connector 12">
            <a:extLst>
              <a:ext uri="{FF2B5EF4-FFF2-40B4-BE49-F238E27FC236}">
                <a16:creationId xmlns:a16="http://schemas.microsoft.com/office/drawing/2014/main" id="{FBC3B7EE-8632-4756-A078-1B3B0DF3B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13159-5D22-4082-8ECB-D68723DC2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 algn="just">
              <a:buFont typeface="Arial" panose="020B0602020104020603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 Arduino doesn't stand higher voltage. Even though the motor shield is attached with it, it is highly risky that the Arduino is attached directly with the high volt battery.</a:t>
            </a:r>
            <a:endParaRPr lang="en-US" dirty="0"/>
          </a:p>
          <a:p>
            <a:pPr algn="just">
              <a:buFont typeface="Arial" panose="020B0602020104020603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 So, We have developed a different mechanism to run the </a:t>
            </a:r>
            <a:r>
              <a:rPr lang="en-US" dirty="0" err="1">
                <a:solidFill>
                  <a:srgbClr val="FFFFFF"/>
                </a:solidFill>
              </a:rPr>
              <a:t>quadboard</a:t>
            </a:r>
            <a:r>
              <a:rPr lang="en-US" dirty="0">
                <a:solidFill>
                  <a:srgbClr val="FFFFFF"/>
                </a:solidFill>
              </a:rPr>
              <a:t> using two motors and limit switch.</a:t>
            </a:r>
          </a:p>
          <a:p>
            <a:pPr algn="just">
              <a:buFont typeface="Arial" panose="020B0602020104020603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03CE9C-786F-425A-8949-A0A3067D0CFE}"/>
              </a:ext>
            </a:extLst>
          </p:cNvPr>
          <p:cNvSpPr/>
          <p:nvPr/>
        </p:nvSpPr>
        <p:spPr>
          <a:xfrm>
            <a:off x="8918412" y="31213"/>
            <a:ext cx="327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100" dirty="0"/>
              <a:t>AUTONOMOUS QUADBOARD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182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2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06CA885F-845A-4329-8AFE-E5A6B7B45A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7015" r="-1" b="1796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0D3004-4DB5-40C4-8B63-0413437AB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684437" cy="5571066"/>
          </a:xfrm>
        </p:spPr>
        <p:txBody>
          <a:bodyPr>
            <a:normAutofit/>
          </a:bodyPr>
          <a:lstStyle/>
          <a:p>
            <a:pPr algn="r"/>
            <a:r>
              <a:rPr lang="en-US" b="1"/>
              <a:t>Working of the quadboard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CEC14C-18E8-4174-BAC8-EA4E23618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234283"/>
              </p:ext>
            </p:extLst>
          </p:nvPr>
        </p:nvGraphicFramePr>
        <p:xfrm>
          <a:off x="4971371" y="643467"/>
          <a:ext cx="6574112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753BF3A-A3A0-4128-861F-BA34F698A07D}"/>
              </a:ext>
            </a:extLst>
          </p:cNvPr>
          <p:cNvSpPr/>
          <p:nvPr/>
        </p:nvSpPr>
        <p:spPr>
          <a:xfrm>
            <a:off x="8924199" y="0"/>
            <a:ext cx="327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100" dirty="0"/>
              <a:t>AUTONOMOUS QUADBOARD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3265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THINGS WE COULD IMPROVE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2020104020603" pitchFamily="34" charset="0"/>
              <a:buChar char="•"/>
            </a:pPr>
            <a:r>
              <a:rPr lang="en-US"/>
              <a:t> A physical disability is a limitation on a person's physical functioning, mobility, </a:t>
            </a:r>
            <a:r>
              <a:rPr lang="en-US" dirty="0"/>
              <a:t>dexterity or stamina. For someone in a wheelchair, even a small step can block their </a:t>
            </a:r>
            <a:r>
              <a:rPr lang="en-US"/>
              <a:t>way.</a:t>
            </a:r>
          </a:p>
          <a:p>
            <a:pPr>
              <a:buFont typeface="Arial" panose="020B0602020104020603" pitchFamily="34" charset="0"/>
              <a:buChar char="•"/>
            </a:pPr>
            <a:r>
              <a:rPr lang="en-US"/>
              <a:t> We are planning to make a physically disabled person walk just by using his voice commands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DCF09B-9537-477A-A4AA-8FA9ACD9A405}"/>
              </a:ext>
            </a:extLst>
          </p:cNvPr>
          <p:cNvSpPr/>
          <p:nvPr/>
        </p:nvSpPr>
        <p:spPr>
          <a:xfrm>
            <a:off x="8918412" y="4988"/>
            <a:ext cx="327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100" dirty="0"/>
              <a:t>AUTONOMOUS QUADBOARD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217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76134-E234-4B63-AAA8-685187897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/>
              <a:t>THank you for your time!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4490D-4EC2-45E6-897D-7700E71C4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>
                <a:ea typeface="+mn-lt"/>
                <a:cs typeface="+mn-lt"/>
              </a:rPr>
              <a:t>BALAJI S R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>
                <a:ea typeface="+mn-lt"/>
                <a:cs typeface="+mn-lt"/>
              </a:rPr>
              <a:t>MOHAN PRASANTH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>
                <a:ea typeface="+mn-lt"/>
                <a:cs typeface="+mn-lt"/>
              </a:rPr>
              <a:t>MUKUNDHAN M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>
                <a:ea typeface="+mn-lt"/>
                <a:cs typeface="+mn-lt"/>
              </a:rPr>
              <a:t>NAREN KUMAR V R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>
                <a:ea typeface="+mn-lt"/>
                <a:cs typeface="+mn-lt"/>
              </a:rPr>
              <a:t>PAULSON ROBERT 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5ABF67-F44F-49CD-B379-AAE1EDE0E298}"/>
              </a:ext>
            </a:extLst>
          </p:cNvPr>
          <p:cNvSpPr/>
          <p:nvPr/>
        </p:nvSpPr>
        <p:spPr>
          <a:xfrm>
            <a:off x="8918412" y="0"/>
            <a:ext cx="327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100" dirty="0"/>
              <a:t>AUTONOMOUS QUADBOARD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0155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B96DA-D61E-4352-8013-F432E69A26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CC0DF8-A3C6-4F0C-AAB6-327115DBBE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28D249-1983-451D-8451-059C0BA5C7BA}">
  <ds:schemaRefs>
    <ds:schemaRef ds:uri="http://schemas.microsoft.com/office/infopath/2007/PartnerControls"/>
    <ds:schemaRef ds:uri="16c05727-aa75-4e4a-9b5f-8a80a1165891"/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TF78757031</Template>
  <TotalTime>0</TotalTime>
  <Words>161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Tw Cen MT</vt:lpstr>
      <vt:lpstr>Tw Cen MT Condensed</vt:lpstr>
      <vt:lpstr>Wingdings 3</vt:lpstr>
      <vt:lpstr>Integral</vt:lpstr>
      <vt:lpstr>AUTONOMOUS QUADBOARD</vt:lpstr>
      <vt:lpstr>DESCRIPTION</vt:lpstr>
      <vt:lpstr>MATERIALS REQUIRED</vt:lpstr>
      <vt:lpstr>MAKING OF THE QUADBOARD</vt:lpstr>
      <vt:lpstr>Mechanism of the quadboard</vt:lpstr>
      <vt:lpstr>Working of the quadboard</vt:lpstr>
      <vt:lpstr>THINGS WE COULD IMPROVE</vt:lpstr>
      <vt:lpstr>THank you for your time!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QUADBOARD</dc:title>
  <dc:creator/>
  <cp:lastModifiedBy/>
  <cp:revision>399</cp:revision>
  <dcterms:created xsi:type="dcterms:W3CDTF">2019-08-27T05:13:25Z</dcterms:created>
  <dcterms:modified xsi:type="dcterms:W3CDTF">2019-08-30T10:04:20Z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