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Sales Performance Report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 Comprehensive Analysis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Total Revenue: $100.73M</a:t>
            </a:r>
          </a:p>
          <a:p>
            <a:r>
              <a:t>2. Total Customers: 20.00K</a:t>
            </a:r>
          </a:p>
          <a:p>
            <a:r>
              <a:t>3. Total Products: 500</a:t>
            </a:r>
          </a:p>
          <a:p>
            <a:r>
              <a:t>4. Total Campaigns: 100</a:t>
            </a:r>
          </a:p>
          <a:p>
            <a:r>
              <a:t>5. Total Service Types: 3</a:t>
            </a:r>
          </a:p>
          <a:p>
            <a:r>
              <a:t>6. Total Shipping Cost: $5.05M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Regional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Asia: Highest sales (Top warehouses: Berlin, Indianapolis, Shenzhen, Toronto).</a:t>
            </a:r>
          </a:p>
          <a:p>
            <a:r>
              <a:t>- Europe: Second highest sales (Top warehouses: Berlin, Indianapolis, Shenzhen).</a:t>
            </a:r>
          </a:p>
          <a:p>
            <a:r>
              <a:t>- North and South America: Lower sales compared to Asia and Europe.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Products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'Your': $153K (highest order amount).</a:t>
            </a:r>
          </a:p>
          <a:p>
            <a:r>
              <a:t>- 'Young' and 'Yourself': Significant order amounts.</a:t>
            </a:r>
          </a:p>
          <a:p>
            <a:r>
              <a:t>- 'Yet' and 'Yes': Lower order amounts.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Analyze sales trends to grow in underperforming regions.</a:t>
            </a:r>
          </a:p>
          <a:p>
            <a:r>
              <a:t>2. Scale production and marketing for 'Your', 'Young', and 'Yourself'.</a:t>
            </a:r>
          </a:p>
          <a:p>
            <a:r>
              <a:t>3. Optimize logistics to reduce $5.05M in shipping costs.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Customer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Total Sale: $100.73M</a:t>
            </a:r>
          </a:p>
          <a:p>
            <a:r>
              <a:t>- Top customers by amount: Lisa Smith ($58K), Michael Brown ($57K), Michael Smith ($46K).</a:t>
            </a:r>
          </a:p>
          <a:p>
            <a:r>
              <a:t>- Top customers by orders: John Smith, Lisa Smith, Michael Brown, Michael Williams (10 each).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Campaign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Total Campaigns: 100</a:t>
            </a:r>
          </a:p>
          <a:p>
            <a:r>
              <a:t>- Response Rate: 507.24%</a:t>
            </a:r>
          </a:p>
          <a:p>
            <a:r>
              <a:t>- Conversion Rate: 311.30%</a:t>
            </a:r>
          </a:p>
          <a:p>
            <a:r>
              <a:t>- Top Campaign: Professor Campaign ($190K).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Logistic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Total Warehouses: 4</a:t>
            </a:r>
          </a:p>
          <a:p>
            <a:r>
              <a:t>- Shipping Methods: Air ($2.51M), Sea, Ground</a:t>
            </a:r>
          </a:p>
          <a:p>
            <a:r>
              <a:t>- Highest shipping costs: Asia ($1.05M), Europe ($1.10M).</a:t>
            </a:r>
          </a:p>
          <a:p>
            <a:r>
              <a:t>- Costly months: September ($0.44M), March ($0.42M).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 and Focus Areas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Avg Conversion Rate: 15.56%</a:t>
            </a:r>
          </a:p>
          <a:p>
            <a:r>
              <a:t>- Avg Response Rate: 78.1%</a:t>
            </a:r>
          </a:p>
          <a:p>
            <a:r>
              <a:t>- Focus:</a:t>
            </a:r>
          </a:p>
          <a:p>
            <a:r>
              <a:t>  1. Improve conversion rates in North America and Europe.</a:t>
            </a:r>
          </a:p>
          <a:p>
            <a:r>
              <a:t>  2. Optimize shipping methods and costs.</a:t>
            </a:r>
          </a:p>
          <a:p>
            <a:r>
              <a:t>  3. Learn from top campaigns to improve others.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