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9"/>
  </p:notesMasterIdLst>
  <p:handoutMasterIdLst>
    <p:handoutMasterId r:id="rId20"/>
  </p:handoutMasterIdLst>
  <p:sldIdLst>
    <p:sldId id="380" r:id="rId5"/>
    <p:sldId id="273" r:id="rId6"/>
    <p:sldId id="336" r:id="rId7"/>
    <p:sldId id="378" r:id="rId8"/>
    <p:sldId id="381" r:id="rId9"/>
    <p:sldId id="379" r:id="rId10"/>
    <p:sldId id="383" r:id="rId11"/>
    <p:sldId id="389" r:id="rId12"/>
    <p:sldId id="384" r:id="rId13"/>
    <p:sldId id="385" r:id="rId14"/>
    <p:sldId id="382" r:id="rId15"/>
    <p:sldId id="386" r:id="rId16"/>
    <p:sldId id="387" r:id="rId17"/>
    <p:sldId id="388" r:id="rId18"/>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6"/>
    <p:restoredTop sz="90951"/>
  </p:normalViewPr>
  <p:slideViewPr>
    <p:cSldViewPr showGuides="1">
      <p:cViewPr varScale="1">
        <p:scale>
          <a:sx n="78" d="100"/>
          <a:sy n="78" d="100"/>
        </p:scale>
        <p:origin x="1027" y="77"/>
      </p:cViewPr>
      <p:guideLst>
        <p:guide orient="horz" pos="2217"/>
        <p:guide pos="297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8851"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8852"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8853"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eaLnBrk="1" fontAlgn="base" hangingPunct="1"/>
            <a:fld id="{9A0DB2DC-4C9A-4742-B13C-FB6460FD3503}" type="slidenum">
              <a:rPr lang="en-US" altLang="en-US" sz="1200" strike="noStrike" noProof="1">
                <a:latin typeface="Times New Roman" panose="02020603050405020304" pitchFamily="18" charset="0"/>
                <a:ea typeface="+mn-ea"/>
                <a:cs typeface="+mn-cs"/>
              </a:rPr>
            </a:fld>
            <a:endParaRPr lang="en-US" altLang="en-US" sz="1200"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14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1"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1"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1"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1"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1"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eaLnBrk="1" fontAlgn="base" hangingPunct="1"/>
            <a:fld id="{9A0DB2DC-4C9A-4742-B13C-FB6460FD3503}" type="slidenum">
              <a:rPr lang="en-US" altLang="en-US" sz="1200" strike="noStrike" noProof="1">
                <a:latin typeface="Times New Roman" panose="02020603050405020304" pitchFamily="18" charset="0"/>
                <a:ea typeface="+mn-ea"/>
                <a:cs typeface="+mn-cs"/>
              </a:rPr>
            </a:fld>
            <a:endParaRPr lang="en-US"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3074" name="Group 6"/>
          <p:cNvGrpSpPr/>
          <p:nvPr/>
        </p:nvGrpSpPr>
        <p:grpSpPr>
          <a:xfrm>
            <a:off x="457200" y="2363788"/>
            <a:ext cx="8153400" cy="1600200"/>
            <a:chOff x="288" y="1489"/>
            <a:chExt cx="5136" cy="1008"/>
          </a:xfrm>
        </p:grpSpPr>
        <p:sp>
          <p:nvSpPr>
            <p:cNvPr id="3075" name="Arc 2"/>
            <p:cNvSpPr/>
            <p:nvPr/>
          </p:nvSpPr>
          <p:spPr>
            <a:xfrm>
              <a:off x="3595" y="1489"/>
              <a:ext cx="1829" cy="1008"/>
            </a:xfrm>
            <a:custGeom>
              <a:avLst/>
              <a:gdLst/>
              <a:ahLst/>
              <a:cxnLst>
                <a:cxn ang="0">
                  <a:pos x="2" y="0"/>
                </a:cxn>
                <a:cxn ang="0">
                  <a:pos x="0" y="24"/>
                </a:cxn>
                <a:cxn ang="0">
                  <a:pos x="2" y="12"/>
                </a:cxn>
              </a:cxnLst>
              <a:rect l="0" t="0" r="0" b="0"/>
              <a:pathLst>
                <a:path w="21912" h="43200" fill="none">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lnTo>
                    <a:pt x="300" y="0"/>
                  </a:lnTo>
                  <a:close/>
                </a:path>
              </a:pathLst>
            </a:custGeom>
            <a:gradFill rotWithShape="0">
              <a:gsLst>
                <a:gs pos="0">
                  <a:schemeClr val="bg1"/>
                </a:gs>
                <a:gs pos="100000">
                  <a:srgbClr val="663300"/>
                </a:gs>
              </a:gsLst>
              <a:lin ang="0" scaled="1"/>
              <a:tileRect/>
            </a:gradFill>
            <a:ln w="9525">
              <a:noFill/>
            </a:ln>
          </p:spPr>
          <p:txBody>
            <a:bodyPr/>
            <a:lstStyle/>
            <a:p>
              <a:endParaRPr lang="en-US"/>
            </a:p>
          </p:txBody>
        </p:sp>
        <p:sp>
          <p:nvSpPr>
            <p:cNvPr id="3076" name="Arc 3"/>
            <p:cNvSpPr/>
            <p:nvPr/>
          </p:nvSpPr>
          <p:spPr>
            <a:xfrm>
              <a:off x="3548" y="1593"/>
              <a:ext cx="1831" cy="800"/>
            </a:xfrm>
            <a:custGeom>
              <a:avLst/>
              <a:gdLst/>
              <a:ahLst/>
              <a:cxnLst>
                <a:cxn ang="0">
                  <a:pos x="2" y="0"/>
                </a:cxn>
                <a:cxn ang="0">
                  <a:pos x="0" y="15"/>
                </a:cxn>
                <a:cxn ang="0">
                  <a:pos x="2" y="7"/>
                </a:cxn>
              </a:cxnLst>
              <a:rect l="0" t="0" r="0" b="0"/>
              <a:pathLst>
                <a:path w="21924" h="43200" fill="none">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lnTo>
                    <a:pt x="312" y="0"/>
                  </a:lnTo>
                  <a:close/>
                </a:path>
              </a:pathLst>
            </a:custGeom>
            <a:gradFill rotWithShape="0">
              <a:gsLst>
                <a:gs pos="0">
                  <a:schemeClr val="bg1"/>
                </a:gs>
                <a:gs pos="100000">
                  <a:srgbClr val="894400"/>
                </a:gs>
              </a:gsLst>
              <a:lin ang="0" scaled="1"/>
              <a:tileRect/>
            </a:gradFill>
            <a:ln w="9525">
              <a:noFill/>
            </a:ln>
          </p:spPr>
          <p:txBody>
            <a:bodyPr/>
            <a:lstStyle/>
            <a:p>
              <a:endParaRPr lang="en-US"/>
            </a:p>
          </p:txBody>
        </p:sp>
        <p:sp>
          <p:nvSpPr>
            <p:cNvPr id="3077" name="Arc 4"/>
            <p:cNvSpPr/>
            <p:nvPr/>
          </p:nvSpPr>
          <p:spPr>
            <a:xfrm>
              <a:off x="3521" y="1732"/>
              <a:ext cx="1830" cy="522"/>
            </a:xfrm>
            <a:custGeom>
              <a:avLst/>
              <a:gdLst/>
              <a:ahLst/>
              <a:cxnLst>
                <a:cxn ang="0">
                  <a:pos x="2" y="0"/>
                </a:cxn>
                <a:cxn ang="0">
                  <a:pos x="0" y="6"/>
                </a:cxn>
                <a:cxn ang="0">
                  <a:pos x="2" y="3"/>
                </a:cxn>
              </a:cxnLst>
              <a:rect l="0" t="0" r="0" b="0"/>
              <a:pathLst>
                <a:path w="21925" h="43200" fill="none">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lnTo>
                    <a:pt x="313" y="0"/>
                  </a:lnTo>
                  <a:close/>
                </a:path>
              </a:pathLst>
            </a:custGeom>
            <a:gradFill rotWithShape="0">
              <a:gsLst>
                <a:gs pos="0">
                  <a:schemeClr val="bg1"/>
                </a:gs>
                <a:gs pos="100000">
                  <a:srgbClr val="B75B00"/>
                </a:gs>
              </a:gsLst>
              <a:lin ang="0" scaled="1"/>
              <a:tileRect/>
            </a:gradFill>
            <a:ln w="9525">
              <a:noFill/>
            </a:ln>
          </p:spPr>
          <p:txBody>
            <a:bodyPr/>
            <a:lstStyle/>
            <a:p>
              <a:endParaRPr lang="en-US"/>
            </a:p>
          </p:txBody>
        </p:sp>
        <p:sp>
          <p:nvSpPr>
            <p:cNvPr id="16" name="AutoShape 5"/>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sp>
        <p:nvSpPr>
          <p:cNvPr id="3079" name="Rectangle 7"/>
          <p:cNvSpPr>
            <a:spLocks noGrp="1" noChangeArrowheads="1"/>
          </p:cNvSpPr>
          <p:nvPr>
            <p:ph type="ctrTitle" sz="quarter"/>
          </p:nvPr>
        </p:nvSpPr>
        <p:spPr>
          <a:xfrm>
            <a:off x="685800" y="1447800"/>
            <a:ext cx="7772400" cy="1143000"/>
          </a:xfrm>
        </p:spPr>
        <p:txBody>
          <a:bodyPr/>
          <a:lstStyle>
            <a:lvl1pPr>
              <a:defRPr/>
            </a:lvl1pPr>
          </a:lstStyle>
          <a:p>
            <a:pPr lvl="0" fontAlgn="base"/>
            <a:r>
              <a:rPr lang="en-US" altLang="en-US" strike="noStrike" noProof="0"/>
              <a:t>Click to edit Master title style</a:t>
            </a:r>
            <a:endParaRPr lang="en-US" altLang="en-US" strike="noStrike" noProof="0"/>
          </a:p>
        </p:txBody>
      </p:sp>
      <p:sp>
        <p:nvSpPr>
          <p:cNvPr id="3080" name="Rectangle 8"/>
          <p:cNvSpPr>
            <a:spLocks noGrp="1" noChangeArrowheads="1"/>
          </p:cNvSpPr>
          <p:nvPr>
            <p:ph type="subTitle" sz="quarter" idx="1"/>
          </p:nvPr>
        </p:nvSpPr>
        <p:spPr>
          <a:xfrm>
            <a:off x="1371600" y="3733800"/>
            <a:ext cx="6400800" cy="1752600"/>
          </a:xfrm>
        </p:spPr>
        <p:txBody>
          <a:bodyPr/>
          <a:lstStyle>
            <a:lvl1pPr marL="0" indent="0" algn="ctr">
              <a:buFontTx/>
              <a:buNone/>
              <a:defRPr/>
            </a:lvl1pPr>
          </a:lstStyle>
          <a:p>
            <a:pPr lvl="0" fontAlgn="base"/>
            <a:r>
              <a:rPr lang="en-US" altLang="en-US" strike="noStrike" noProof="0"/>
              <a:t>Click to edit Master subtitle style</a:t>
            </a:r>
            <a:endParaRPr lang="en-US" altLang="en-US" strike="noStrike" noProof="0"/>
          </a:p>
        </p:txBody>
      </p:sp>
      <p:sp>
        <p:nvSpPr>
          <p:cNvPr id="17" name="Rectangle 9"/>
          <p:cNvSpPr>
            <a:spLocks noGrp="1" noChangeArrowheads="1"/>
          </p:cNvSpPr>
          <p:nvPr>
            <p:ph type="dt" sz="quarter" idx="2"/>
          </p:nvPr>
        </p:nvSpPr>
        <p:spPr bwMode="auto">
          <a:xfrm>
            <a:off x="685800" y="6324600"/>
            <a:ext cx="1905000" cy="457200"/>
          </a:xfrm>
          <a:prstGeom prst="rect">
            <a:avLst/>
          </a:prstGeom>
          <a:noFill/>
          <a:ln>
            <a:noFill/>
          </a:ln>
          <a:effectLst/>
        </p:spPr>
        <p:txBody>
          <a:bodyPr vert="horz" wrap="square" lIns="92075" tIns="46038" rIns="92075" bIns="46038" numCol="1" anchor="ctr"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 name="Rectangle 10"/>
          <p:cNvSpPr>
            <a:spLocks noGrp="1" noChangeArrowheads="1"/>
          </p:cNvSpPr>
          <p:nvPr>
            <p:ph type="ftr" sz="quarter" idx="3"/>
          </p:nvPr>
        </p:nvSpPr>
        <p:spPr bwMode="auto">
          <a:xfrm>
            <a:off x="3124200" y="6324600"/>
            <a:ext cx="2895600" cy="457200"/>
          </a:xfrm>
          <a:prstGeom prst="rect">
            <a:avLst/>
          </a:prstGeom>
          <a:noFill/>
          <a:ln>
            <a:noFill/>
          </a:ln>
          <a:effectLst/>
        </p:spPr>
        <p:txBody>
          <a:bodyPr vert="horz" wrap="square" lIns="92075" tIns="46038" rIns="92075" bIns="46038" numCol="1" anchor="ctr"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Rectangle 11"/>
          <p:cNvSpPr>
            <a:spLocks noGrp="1" noChangeArrowheads="1"/>
          </p:cNvSpPr>
          <p:nvPr>
            <p:ph type="sldNum" sz="quarter" idx="4"/>
          </p:nvPr>
        </p:nvSpPr>
        <p:spPr bwMode="auto">
          <a:xfrm>
            <a:off x="6553200" y="6324600"/>
            <a:ext cx="1905000" cy="457200"/>
          </a:xfrm>
          <a:prstGeom prst="rect">
            <a:avLst/>
          </a:prstGeom>
          <a:noFill/>
          <a:ln>
            <a:noFill/>
          </a:ln>
          <a:effectLst/>
        </p:spPr>
        <p:txBody>
          <a:bodyPr vert="horz" wrap="square" lIns="92075" tIns="46038" rIns="92075" bIns="46038" numCol="1" anchor="ctr" anchorCtr="0" compatLnSpc="1"/>
          <a:lstStyle/>
          <a:p>
            <a:pPr algn="r"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685800" y="381000"/>
            <a:ext cx="5676900" cy="5791200"/>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457200" y="2363788"/>
            <a:ext cx="8153400" cy="1600200"/>
            <a:chOff x="288" y="1489"/>
            <a:chExt cx="5136" cy="1008"/>
          </a:xfrm>
        </p:grpSpPr>
        <p:sp>
          <p:nvSpPr>
            <p:cNvPr id="4099" name="Arc 2"/>
            <p:cNvSpPr/>
            <p:nvPr/>
          </p:nvSpPr>
          <p:spPr>
            <a:xfrm>
              <a:off x="3595" y="1489"/>
              <a:ext cx="1829" cy="1008"/>
            </a:xfrm>
            <a:custGeom>
              <a:avLst/>
              <a:gdLst/>
              <a:ahLst/>
              <a:cxnLst>
                <a:cxn ang="0">
                  <a:pos x="2" y="0"/>
                </a:cxn>
                <a:cxn ang="0">
                  <a:pos x="0" y="24"/>
                </a:cxn>
                <a:cxn ang="0">
                  <a:pos x="2" y="12"/>
                </a:cxn>
              </a:cxnLst>
              <a:rect l="0" t="0" r="0" b="0"/>
              <a:pathLst>
                <a:path w="21912" h="43200" fill="none">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lnTo>
                    <a:pt x="300" y="0"/>
                  </a:lnTo>
                  <a:close/>
                </a:path>
              </a:pathLst>
            </a:custGeom>
            <a:gradFill rotWithShape="0">
              <a:gsLst>
                <a:gs pos="0">
                  <a:schemeClr val="bg1"/>
                </a:gs>
                <a:gs pos="100000">
                  <a:srgbClr val="663300"/>
                </a:gs>
              </a:gsLst>
              <a:lin ang="0" scaled="1"/>
              <a:tileRect/>
            </a:gradFill>
            <a:ln w="9525">
              <a:noFill/>
            </a:ln>
          </p:spPr>
          <p:txBody>
            <a:bodyPr/>
            <a:lstStyle/>
            <a:p>
              <a:endParaRPr lang="en-US"/>
            </a:p>
          </p:txBody>
        </p:sp>
        <p:sp>
          <p:nvSpPr>
            <p:cNvPr id="4100" name="Arc 3"/>
            <p:cNvSpPr/>
            <p:nvPr/>
          </p:nvSpPr>
          <p:spPr>
            <a:xfrm>
              <a:off x="3548" y="1593"/>
              <a:ext cx="1831" cy="800"/>
            </a:xfrm>
            <a:custGeom>
              <a:avLst/>
              <a:gdLst/>
              <a:ahLst/>
              <a:cxnLst>
                <a:cxn ang="0">
                  <a:pos x="2" y="0"/>
                </a:cxn>
                <a:cxn ang="0">
                  <a:pos x="0" y="15"/>
                </a:cxn>
                <a:cxn ang="0">
                  <a:pos x="2" y="7"/>
                </a:cxn>
              </a:cxnLst>
              <a:rect l="0" t="0" r="0" b="0"/>
              <a:pathLst>
                <a:path w="21924" h="43200" fill="none">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lnTo>
                    <a:pt x="312" y="0"/>
                  </a:lnTo>
                  <a:close/>
                </a:path>
              </a:pathLst>
            </a:custGeom>
            <a:gradFill rotWithShape="0">
              <a:gsLst>
                <a:gs pos="0">
                  <a:schemeClr val="bg1"/>
                </a:gs>
                <a:gs pos="100000">
                  <a:srgbClr val="894400"/>
                </a:gs>
              </a:gsLst>
              <a:lin ang="0" scaled="1"/>
              <a:tileRect/>
            </a:gradFill>
            <a:ln w="9525">
              <a:noFill/>
            </a:ln>
          </p:spPr>
          <p:txBody>
            <a:bodyPr/>
            <a:lstStyle/>
            <a:p>
              <a:endParaRPr lang="en-US"/>
            </a:p>
          </p:txBody>
        </p:sp>
        <p:sp>
          <p:nvSpPr>
            <p:cNvPr id="4101" name="Arc 4"/>
            <p:cNvSpPr/>
            <p:nvPr/>
          </p:nvSpPr>
          <p:spPr>
            <a:xfrm>
              <a:off x="3521" y="1732"/>
              <a:ext cx="1830" cy="522"/>
            </a:xfrm>
            <a:custGeom>
              <a:avLst/>
              <a:gdLst/>
              <a:ahLst/>
              <a:cxnLst>
                <a:cxn ang="0">
                  <a:pos x="2" y="0"/>
                </a:cxn>
                <a:cxn ang="0">
                  <a:pos x="0" y="6"/>
                </a:cxn>
                <a:cxn ang="0">
                  <a:pos x="2" y="3"/>
                </a:cxn>
              </a:cxnLst>
              <a:rect l="0" t="0" r="0" b="0"/>
              <a:pathLst>
                <a:path w="21925" h="43200" fill="none">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lnTo>
                    <a:pt x="313" y="0"/>
                  </a:lnTo>
                  <a:close/>
                </a:path>
              </a:pathLst>
            </a:custGeom>
            <a:gradFill rotWithShape="0">
              <a:gsLst>
                <a:gs pos="0">
                  <a:schemeClr val="bg1"/>
                </a:gs>
                <a:gs pos="100000">
                  <a:srgbClr val="B75B00"/>
                </a:gs>
              </a:gsLst>
              <a:lin ang="0" scaled="1"/>
              <a:tileRect/>
            </a:gradFill>
            <a:ln w="9525">
              <a:noFill/>
            </a:ln>
          </p:spPr>
          <p:txBody>
            <a:bodyPr/>
            <a:lstStyle/>
            <a:p>
              <a:endParaRPr lang="en-US"/>
            </a:p>
          </p:txBody>
        </p:sp>
        <p:sp>
          <p:nvSpPr>
            <p:cNvPr id="16" name="AutoShape 5"/>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sp>
        <p:nvSpPr>
          <p:cNvPr id="3079" name="Rectangle 7"/>
          <p:cNvSpPr>
            <a:spLocks noGrp="1" noChangeArrowheads="1"/>
          </p:cNvSpPr>
          <p:nvPr>
            <p:ph type="ctrTitle" sz="quarter"/>
          </p:nvPr>
        </p:nvSpPr>
        <p:spPr>
          <a:xfrm>
            <a:off x="685800" y="1447800"/>
            <a:ext cx="7772400" cy="1143000"/>
          </a:xfrm>
        </p:spPr>
        <p:txBody>
          <a:bodyPr/>
          <a:lstStyle>
            <a:lvl1pPr>
              <a:defRPr/>
            </a:lvl1pPr>
          </a:lstStyle>
          <a:p>
            <a:pPr lvl="0" fontAlgn="base"/>
            <a:r>
              <a:rPr lang="en-US" altLang="en-US" strike="noStrike" noProof="0"/>
              <a:t>Click to edit Master title style</a:t>
            </a:r>
            <a:endParaRPr lang="en-US" altLang="en-US" strike="noStrike" noProof="0"/>
          </a:p>
        </p:txBody>
      </p:sp>
      <p:sp>
        <p:nvSpPr>
          <p:cNvPr id="3080" name="Rectangle 8"/>
          <p:cNvSpPr>
            <a:spLocks noGrp="1" noChangeArrowheads="1"/>
          </p:cNvSpPr>
          <p:nvPr>
            <p:ph type="subTitle" sz="quarter" idx="1"/>
          </p:nvPr>
        </p:nvSpPr>
        <p:spPr>
          <a:xfrm>
            <a:off x="1371600" y="3733800"/>
            <a:ext cx="6400800" cy="1752600"/>
          </a:xfrm>
        </p:spPr>
        <p:txBody>
          <a:bodyPr/>
          <a:lstStyle>
            <a:lvl1pPr marL="0" indent="0" algn="ctr">
              <a:buFontTx/>
              <a:buNone/>
              <a:defRPr/>
            </a:lvl1pPr>
          </a:lstStyle>
          <a:p>
            <a:pPr lvl="0" fontAlgn="base"/>
            <a:r>
              <a:rPr lang="en-US" altLang="en-US" strike="noStrike" noProof="0"/>
              <a:t>Click to edit Master subtitle style</a:t>
            </a:r>
            <a:endParaRPr lang="en-US" altLang="en-US" strike="noStrike" noProof="0"/>
          </a:p>
        </p:txBody>
      </p:sp>
      <p:sp>
        <p:nvSpPr>
          <p:cNvPr id="17" name="Rectangle 9"/>
          <p:cNvSpPr>
            <a:spLocks noGrp="1" noChangeArrowheads="1"/>
          </p:cNvSpPr>
          <p:nvPr>
            <p:ph type="dt" sz="quarter" idx="2"/>
          </p:nvPr>
        </p:nvSpPr>
        <p:spPr bwMode="auto">
          <a:xfrm>
            <a:off x="685800" y="6324600"/>
            <a:ext cx="1905000" cy="457200"/>
          </a:xfrm>
          <a:prstGeom prst="rect">
            <a:avLst/>
          </a:prstGeom>
          <a:noFill/>
          <a:ln>
            <a:noFill/>
          </a:ln>
          <a:effectLst/>
        </p:spPr>
        <p:txBody>
          <a:bodyPr vert="horz" wrap="square" lIns="92075" tIns="46038" rIns="92075" bIns="46038" numCol="1" anchor="ctr"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 name="Rectangle 10"/>
          <p:cNvSpPr>
            <a:spLocks noGrp="1" noChangeArrowheads="1"/>
          </p:cNvSpPr>
          <p:nvPr>
            <p:ph type="ftr" sz="quarter" idx="3"/>
          </p:nvPr>
        </p:nvSpPr>
        <p:spPr bwMode="auto">
          <a:xfrm>
            <a:off x="3124200" y="6324600"/>
            <a:ext cx="2895600" cy="457200"/>
          </a:xfrm>
          <a:prstGeom prst="rect">
            <a:avLst/>
          </a:prstGeom>
          <a:noFill/>
          <a:ln>
            <a:noFill/>
          </a:ln>
          <a:effectLst/>
        </p:spPr>
        <p:txBody>
          <a:bodyPr vert="horz" wrap="square" lIns="92075" tIns="46038" rIns="92075" bIns="46038" numCol="1" anchor="ctr"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Rectangle 11"/>
          <p:cNvSpPr>
            <a:spLocks noGrp="1" noChangeArrowheads="1"/>
          </p:cNvSpPr>
          <p:nvPr>
            <p:ph type="sldNum" sz="quarter" idx="4"/>
          </p:nvPr>
        </p:nvSpPr>
        <p:spPr bwMode="auto">
          <a:xfrm>
            <a:off x="6553200" y="6324600"/>
            <a:ext cx="1905000" cy="457200"/>
          </a:xfrm>
          <a:prstGeom prst="rect">
            <a:avLst/>
          </a:prstGeom>
          <a:noFill/>
          <a:ln>
            <a:noFill/>
          </a:ln>
          <a:effectLst/>
        </p:spPr>
        <p:txBody>
          <a:bodyPr vert="horz" wrap="square" lIns="92075" tIns="46038" rIns="92075" bIns="46038" numCol="1" anchor="ctr" anchorCtr="0" compatLnSpc="1"/>
          <a:lstStyle/>
          <a:p>
            <a:pPr algn="r"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defRPr/>
            </a:pPr>
            <a:endParaRPr kumimoji="0" lang="en-IN"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685800" y="381000"/>
            <a:ext cx="5676900" cy="5791200"/>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457200" y="2363788"/>
            <a:ext cx="8153400" cy="1600200"/>
            <a:chOff x="288" y="1489"/>
            <a:chExt cx="5136" cy="1008"/>
          </a:xfrm>
        </p:grpSpPr>
        <p:sp>
          <p:nvSpPr>
            <p:cNvPr id="4099" name="Arc 2"/>
            <p:cNvSpPr/>
            <p:nvPr/>
          </p:nvSpPr>
          <p:spPr>
            <a:xfrm>
              <a:off x="3595" y="1489"/>
              <a:ext cx="1829" cy="1008"/>
            </a:xfrm>
            <a:custGeom>
              <a:avLst/>
              <a:gdLst/>
              <a:ahLst/>
              <a:cxnLst>
                <a:cxn ang="0">
                  <a:pos x="2" y="0"/>
                </a:cxn>
                <a:cxn ang="0">
                  <a:pos x="0" y="24"/>
                </a:cxn>
                <a:cxn ang="0">
                  <a:pos x="2" y="12"/>
                </a:cxn>
              </a:cxnLst>
              <a:rect l="0" t="0" r="0" b="0"/>
              <a:pathLst>
                <a:path w="21912" h="43200" fill="none">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lnTo>
                    <a:pt x="300" y="0"/>
                  </a:lnTo>
                  <a:close/>
                </a:path>
              </a:pathLst>
            </a:custGeom>
            <a:gradFill rotWithShape="0">
              <a:gsLst>
                <a:gs pos="0">
                  <a:schemeClr val="bg1"/>
                </a:gs>
                <a:gs pos="100000">
                  <a:srgbClr val="663300"/>
                </a:gs>
              </a:gsLst>
              <a:lin ang="0" scaled="1"/>
              <a:tileRect/>
            </a:gradFill>
            <a:ln w="9525">
              <a:noFill/>
            </a:ln>
          </p:spPr>
          <p:txBody>
            <a:bodyPr/>
            <a:lstStyle/>
            <a:p>
              <a:endParaRPr lang="en-US"/>
            </a:p>
          </p:txBody>
        </p:sp>
        <p:sp>
          <p:nvSpPr>
            <p:cNvPr id="4100" name="Arc 3"/>
            <p:cNvSpPr/>
            <p:nvPr/>
          </p:nvSpPr>
          <p:spPr>
            <a:xfrm>
              <a:off x="3548" y="1593"/>
              <a:ext cx="1831" cy="800"/>
            </a:xfrm>
            <a:custGeom>
              <a:avLst/>
              <a:gdLst/>
              <a:ahLst/>
              <a:cxnLst>
                <a:cxn ang="0">
                  <a:pos x="2" y="0"/>
                </a:cxn>
                <a:cxn ang="0">
                  <a:pos x="0" y="15"/>
                </a:cxn>
                <a:cxn ang="0">
                  <a:pos x="2" y="7"/>
                </a:cxn>
              </a:cxnLst>
              <a:rect l="0" t="0" r="0" b="0"/>
              <a:pathLst>
                <a:path w="21924" h="43200" fill="none">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lnTo>
                    <a:pt x="312" y="0"/>
                  </a:lnTo>
                  <a:close/>
                </a:path>
              </a:pathLst>
            </a:custGeom>
            <a:gradFill rotWithShape="0">
              <a:gsLst>
                <a:gs pos="0">
                  <a:schemeClr val="bg1"/>
                </a:gs>
                <a:gs pos="100000">
                  <a:srgbClr val="894400"/>
                </a:gs>
              </a:gsLst>
              <a:lin ang="0" scaled="1"/>
              <a:tileRect/>
            </a:gradFill>
            <a:ln w="9525">
              <a:noFill/>
            </a:ln>
          </p:spPr>
          <p:txBody>
            <a:bodyPr/>
            <a:lstStyle/>
            <a:p>
              <a:endParaRPr lang="en-US"/>
            </a:p>
          </p:txBody>
        </p:sp>
        <p:sp>
          <p:nvSpPr>
            <p:cNvPr id="4101" name="Arc 4"/>
            <p:cNvSpPr/>
            <p:nvPr/>
          </p:nvSpPr>
          <p:spPr>
            <a:xfrm>
              <a:off x="3521" y="1732"/>
              <a:ext cx="1830" cy="522"/>
            </a:xfrm>
            <a:custGeom>
              <a:avLst/>
              <a:gdLst/>
              <a:ahLst/>
              <a:cxnLst>
                <a:cxn ang="0">
                  <a:pos x="2" y="0"/>
                </a:cxn>
                <a:cxn ang="0">
                  <a:pos x="0" y="6"/>
                </a:cxn>
                <a:cxn ang="0">
                  <a:pos x="2" y="3"/>
                </a:cxn>
              </a:cxnLst>
              <a:rect l="0" t="0" r="0" b="0"/>
              <a:pathLst>
                <a:path w="21925" h="43200" fill="none">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lnTo>
                    <a:pt x="313" y="0"/>
                  </a:lnTo>
                  <a:close/>
                </a:path>
              </a:pathLst>
            </a:custGeom>
            <a:gradFill rotWithShape="0">
              <a:gsLst>
                <a:gs pos="0">
                  <a:schemeClr val="bg1"/>
                </a:gs>
                <a:gs pos="100000">
                  <a:srgbClr val="B75B00"/>
                </a:gs>
              </a:gsLst>
              <a:lin ang="0" scaled="1"/>
              <a:tileRect/>
            </a:gradFill>
            <a:ln w="9525">
              <a:noFill/>
            </a:ln>
          </p:spPr>
          <p:txBody>
            <a:bodyPr/>
            <a:lstStyle/>
            <a:p>
              <a:endParaRPr lang="en-US"/>
            </a:p>
          </p:txBody>
        </p:sp>
        <p:sp>
          <p:nvSpPr>
            <p:cNvPr id="16" name="AutoShape 5"/>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sp>
        <p:nvSpPr>
          <p:cNvPr id="3079" name="Rectangle 7"/>
          <p:cNvSpPr>
            <a:spLocks noGrp="1" noChangeArrowheads="1"/>
          </p:cNvSpPr>
          <p:nvPr>
            <p:ph type="ctrTitle" sz="quarter"/>
          </p:nvPr>
        </p:nvSpPr>
        <p:spPr>
          <a:xfrm>
            <a:off x="685800" y="1447800"/>
            <a:ext cx="7772400" cy="1143000"/>
          </a:xfrm>
        </p:spPr>
        <p:txBody>
          <a:bodyPr/>
          <a:lstStyle>
            <a:lvl1pPr>
              <a:defRPr/>
            </a:lvl1pPr>
          </a:lstStyle>
          <a:p>
            <a:pPr lvl="0" fontAlgn="base"/>
            <a:r>
              <a:rPr lang="en-US" altLang="en-US" strike="noStrike" noProof="0"/>
              <a:t>Click to edit Master title style</a:t>
            </a:r>
            <a:endParaRPr lang="en-US" altLang="en-US" strike="noStrike" noProof="0"/>
          </a:p>
        </p:txBody>
      </p:sp>
      <p:sp>
        <p:nvSpPr>
          <p:cNvPr id="3080" name="Rectangle 8"/>
          <p:cNvSpPr>
            <a:spLocks noGrp="1" noChangeArrowheads="1"/>
          </p:cNvSpPr>
          <p:nvPr>
            <p:ph type="subTitle" sz="quarter" idx="1"/>
          </p:nvPr>
        </p:nvSpPr>
        <p:spPr>
          <a:xfrm>
            <a:off x="1371600" y="3733800"/>
            <a:ext cx="6400800" cy="1752600"/>
          </a:xfrm>
        </p:spPr>
        <p:txBody>
          <a:bodyPr/>
          <a:lstStyle>
            <a:lvl1pPr marL="0" indent="0" algn="ctr">
              <a:buFontTx/>
              <a:buNone/>
              <a:defRPr/>
            </a:lvl1pPr>
          </a:lstStyle>
          <a:p>
            <a:pPr lvl="0" fontAlgn="base"/>
            <a:r>
              <a:rPr lang="en-US" altLang="en-US" strike="noStrike" noProof="0"/>
              <a:t>Click to edit Master subtitle style</a:t>
            </a:r>
            <a:endParaRPr lang="en-US" altLang="en-US" strike="noStrike" noProof="0"/>
          </a:p>
        </p:txBody>
      </p:sp>
      <p:sp>
        <p:nvSpPr>
          <p:cNvPr id="17" name="Rectangle 9"/>
          <p:cNvSpPr>
            <a:spLocks noGrp="1" noChangeArrowheads="1"/>
          </p:cNvSpPr>
          <p:nvPr>
            <p:ph type="dt" sz="quarter" idx="2"/>
          </p:nvPr>
        </p:nvSpPr>
        <p:spPr bwMode="auto">
          <a:xfrm>
            <a:off x="685800" y="6324600"/>
            <a:ext cx="1905000" cy="457200"/>
          </a:xfrm>
          <a:prstGeom prst="rect">
            <a:avLst/>
          </a:prstGeom>
          <a:noFill/>
          <a:ln>
            <a:noFill/>
          </a:ln>
          <a:effectLst/>
        </p:spPr>
        <p:txBody>
          <a:bodyPr vert="horz" wrap="square" lIns="92075" tIns="46038" rIns="92075" bIns="46038" numCol="1" anchor="ctr"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 name="Rectangle 10"/>
          <p:cNvSpPr>
            <a:spLocks noGrp="1" noChangeArrowheads="1"/>
          </p:cNvSpPr>
          <p:nvPr>
            <p:ph type="ftr" sz="quarter" idx="3"/>
          </p:nvPr>
        </p:nvSpPr>
        <p:spPr bwMode="auto">
          <a:xfrm>
            <a:off x="3124200" y="6324600"/>
            <a:ext cx="2895600" cy="457200"/>
          </a:xfrm>
          <a:prstGeom prst="rect">
            <a:avLst/>
          </a:prstGeom>
          <a:noFill/>
          <a:ln>
            <a:noFill/>
          </a:ln>
          <a:effectLst/>
        </p:spPr>
        <p:txBody>
          <a:bodyPr vert="horz" wrap="square" lIns="92075" tIns="46038" rIns="92075" bIns="46038" numCol="1" anchor="ctr"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Rectangle 11"/>
          <p:cNvSpPr>
            <a:spLocks noGrp="1" noChangeArrowheads="1"/>
          </p:cNvSpPr>
          <p:nvPr>
            <p:ph type="sldNum" sz="quarter" idx="4"/>
          </p:nvPr>
        </p:nvSpPr>
        <p:spPr bwMode="auto">
          <a:xfrm>
            <a:off x="6553200" y="6324600"/>
            <a:ext cx="1905000" cy="457200"/>
          </a:xfrm>
          <a:prstGeom prst="rect">
            <a:avLst/>
          </a:prstGeom>
          <a:noFill/>
          <a:ln>
            <a:noFill/>
          </a:ln>
          <a:effectLst/>
        </p:spPr>
        <p:txBody>
          <a:bodyPr vert="horz" wrap="square" lIns="92075" tIns="46038" rIns="92075" bIns="46038" numCol="1" anchor="ctr" anchorCtr="0" compatLnSpc="1"/>
          <a:lstStyle/>
          <a:p>
            <a:pPr algn="r"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defRPr/>
            </a:pPr>
            <a:endParaRPr kumimoji="0" lang="en-IN"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685800" y="381000"/>
            <a:ext cx="5676900" cy="5791200"/>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defRPr/>
            </a:pPr>
            <a:endParaRPr kumimoji="0" lang="en-IN"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p:cNvGrpSpPr/>
          <p:nvPr/>
        </p:nvGrpSpPr>
        <p:grpSpPr>
          <a:xfrm>
            <a:off x="457200" y="992188"/>
            <a:ext cx="8153400" cy="1600200"/>
            <a:chOff x="288" y="625"/>
            <a:chExt cx="5136" cy="1008"/>
          </a:xfrm>
        </p:grpSpPr>
        <p:sp>
          <p:nvSpPr>
            <p:cNvPr id="1027" name="Arc 2"/>
            <p:cNvSpPr/>
            <p:nvPr/>
          </p:nvSpPr>
          <p:spPr>
            <a:xfrm>
              <a:off x="3595" y="625"/>
              <a:ext cx="1829" cy="1008"/>
            </a:xfrm>
            <a:custGeom>
              <a:avLst/>
              <a:gdLst/>
              <a:ahLst/>
              <a:cxnLst>
                <a:cxn ang="0">
                  <a:pos x="2" y="0"/>
                </a:cxn>
                <a:cxn ang="0">
                  <a:pos x="0" y="24"/>
                </a:cxn>
                <a:cxn ang="0">
                  <a:pos x="2" y="12"/>
                </a:cxn>
              </a:cxnLst>
              <a:rect l="0" t="0" r="0" b="0"/>
              <a:pathLst>
                <a:path w="21912" h="43200" fill="none">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lnTo>
                    <a:pt x="300" y="0"/>
                  </a:lnTo>
                  <a:close/>
                </a:path>
              </a:pathLst>
            </a:custGeom>
            <a:gradFill rotWithShape="0">
              <a:gsLst>
                <a:gs pos="0">
                  <a:schemeClr val="bg1"/>
                </a:gs>
                <a:gs pos="100000">
                  <a:srgbClr val="663300"/>
                </a:gs>
              </a:gsLst>
              <a:lin ang="0" scaled="1"/>
              <a:tileRect/>
            </a:gradFill>
            <a:ln w="9525">
              <a:noFill/>
            </a:ln>
          </p:spPr>
          <p:txBody>
            <a:bodyPr/>
            <a:lstStyle/>
            <a:p>
              <a:endParaRPr lang="en-US"/>
            </a:p>
          </p:txBody>
        </p:sp>
        <p:sp>
          <p:nvSpPr>
            <p:cNvPr id="1028" name="Arc 3"/>
            <p:cNvSpPr/>
            <p:nvPr/>
          </p:nvSpPr>
          <p:spPr>
            <a:xfrm>
              <a:off x="3548" y="729"/>
              <a:ext cx="1831" cy="800"/>
            </a:xfrm>
            <a:custGeom>
              <a:avLst/>
              <a:gdLst/>
              <a:ahLst/>
              <a:cxnLst>
                <a:cxn ang="0">
                  <a:pos x="2" y="0"/>
                </a:cxn>
                <a:cxn ang="0">
                  <a:pos x="0" y="15"/>
                </a:cxn>
                <a:cxn ang="0">
                  <a:pos x="2" y="7"/>
                </a:cxn>
              </a:cxnLst>
              <a:rect l="0" t="0" r="0" b="0"/>
              <a:pathLst>
                <a:path w="21924" h="43200" fill="none">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lnTo>
                    <a:pt x="312" y="0"/>
                  </a:lnTo>
                  <a:close/>
                </a:path>
              </a:pathLst>
            </a:custGeom>
            <a:gradFill rotWithShape="0">
              <a:gsLst>
                <a:gs pos="0">
                  <a:schemeClr val="bg1"/>
                </a:gs>
                <a:gs pos="100000">
                  <a:srgbClr val="894400"/>
                </a:gs>
              </a:gsLst>
              <a:lin ang="0" scaled="1"/>
              <a:tileRect/>
            </a:gradFill>
            <a:ln w="9525">
              <a:noFill/>
            </a:ln>
          </p:spPr>
          <p:txBody>
            <a:bodyPr/>
            <a:lstStyle/>
            <a:p>
              <a:endParaRPr lang="en-US"/>
            </a:p>
          </p:txBody>
        </p:sp>
        <p:sp>
          <p:nvSpPr>
            <p:cNvPr id="1029" name="Arc 4"/>
            <p:cNvSpPr/>
            <p:nvPr/>
          </p:nvSpPr>
          <p:spPr>
            <a:xfrm>
              <a:off x="3521" y="868"/>
              <a:ext cx="1830" cy="522"/>
            </a:xfrm>
            <a:custGeom>
              <a:avLst/>
              <a:gdLst/>
              <a:ahLst/>
              <a:cxnLst>
                <a:cxn ang="0">
                  <a:pos x="2" y="0"/>
                </a:cxn>
                <a:cxn ang="0">
                  <a:pos x="0" y="6"/>
                </a:cxn>
                <a:cxn ang="0">
                  <a:pos x="2" y="3"/>
                </a:cxn>
              </a:cxnLst>
              <a:rect l="0" t="0" r="0" b="0"/>
              <a:pathLst>
                <a:path w="21925" h="43200" fill="none">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lnTo>
                    <a:pt x="313" y="0"/>
                  </a:lnTo>
                  <a:close/>
                </a:path>
              </a:pathLst>
            </a:custGeom>
            <a:gradFill rotWithShape="0">
              <a:gsLst>
                <a:gs pos="0">
                  <a:schemeClr val="bg1"/>
                </a:gs>
                <a:gs pos="100000">
                  <a:srgbClr val="B75B00"/>
                </a:gs>
              </a:gsLst>
              <a:lin ang="0" scaled="1"/>
              <a:tileRect/>
            </a:gradFill>
            <a:ln w="9525">
              <a:noFill/>
            </a:ln>
          </p:spPr>
          <p:txBody>
            <a:bodyPr/>
            <a:lstStyle/>
            <a:p>
              <a:endParaRPr lang="en-US"/>
            </a:p>
          </p:txBody>
        </p:sp>
        <p:sp>
          <p:nvSpPr>
            <p:cNvPr id="4" name="AutoShape 5"/>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sp>
        <p:nvSpPr>
          <p:cNvPr id="1031" name="Rectangle 7"/>
          <p:cNvSpPr>
            <a:spLocks noGrp="1"/>
          </p:cNvSpPr>
          <p:nvPr>
            <p:ph type="title"/>
          </p:nvPr>
        </p:nvSpPr>
        <p:spPr>
          <a:xfrm>
            <a:off x="685800" y="381000"/>
            <a:ext cx="7772400" cy="1143000"/>
          </a:xfrm>
          <a:prstGeom prst="rect">
            <a:avLst/>
          </a:prstGeom>
          <a:noFill/>
          <a:ln w="9525">
            <a:noFill/>
          </a:ln>
        </p:spPr>
        <p:txBody>
          <a:bodyPr lIns="92075" tIns="46038" rIns="92075" bIns="46038" anchor="b" anchorCtr="0"/>
          <a:lstStyle/>
          <a:p>
            <a:pPr lvl="0"/>
            <a:r>
              <a:rPr lang="en-US" altLang="en-US"/>
              <a:t>Click to edit Master title style</a:t>
            </a:r>
            <a:endParaRPr lang="en-US" altLang="en-US"/>
          </a:p>
        </p:txBody>
      </p:sp>
      <p:sp>
        <p:nvSpPr>
          <p:cNvPr id="1032" name="Rectangle 8"/>
          <p:cNvSpPr>
            <a:spLocks noGrp="1"/>
          </p:cNvSpPr>
          <p:nvPr>
            <p:ph type="body"/>
          </p:nvPr>
        </p:nvSpPr>
        <p:spPr>
          <a:xfrm>
            <a:off x="685800" y="2057400"/>
            <a:ext cx="7772400" cy="4114800"/>
          </a:xfrm>
          <a:prstGeom prst="rect">
            <a:avLst/>
          </a:prstGeom>
          <a:noFill/>
          <a:ln w="9525">
            <a:noFill/>
          </a:ln>
        </p:spPr>
        <p:txBody>
          <a:bodyPr lIns="92075" tIns="46038" rIns="92075" bIns="46038" anchor="t" anchorCtr="0"/>
          <a:lstStyle/>
          <a:p>
            <a:pPr lvl="0"/>
            <a:r>
              <a:rPr lang="en-US" altLang="en-US"/>
              <a:t>Click to edit Master text styles</a:t>
            </a:r>
            <a:endParaRPr lang="en-US" altLang="en-US"/>
          </a:p>
          <a:p>
            <a:pPr lvl="1" indent="-285750"/>
            <a:r>
              <a:rPr lang="en-US" altLang="en-US"/>
              <a:t>Second level</a:t>
            </a:r>
            <a:endParaRPr lang="en-US" altLang="en-US"/>
          </a:p>
          <a:p>
            <a:pPr lvl="2" indent="-228600"/>
            <a:r>
              <a:rPr lang="en-US" altLang="en-US"/>
              <a:t>Third level</a:t>
            </a:r>
            <a:endParaRPr lang="en-US" altLang="en-US"/>
          </a:p>
          <a:p>
            <a:pPr lvl="3" indent="-228600"/>
            <a:r>
              <a:rPr lang="en-US" altLang="en-US"/>
              <a:t>Fourth level</a:t>
            </a:r>
            <a:endParaRPr lang="en-US" altLang="en-US"/>
          </a:p>
          <a:p>
            <a:pPr lvl="4" indent="-228600"/>
            <a:r>
              <a:rPr lang="en-US" altLang="en-US"/>
              <a:t>Fifth level</a:t>
            </a:r>
            <a:endParaRPr lang="en-US" altLang="en-US"/>
          </a:p>
        </p:txBody>
      </p:sp>
      <p:sp>
        <p:nvSpPr>
          <p:cNvPr id="2" name="Rectangle 9"/>
          <p:cNvSpPr>
            <a:spLocks noGrp="1" noChangeArrowheads="1"/>
          </p:cNvSpPr>
          <p:nvPr>
            <p:ph type="dt" sz="half" idx="2"/>
          </p:nvPr>
        </p:nvSpPr>
        <p:spPr bwMode="auto">
          <a:xfrm>
            <a:off x="685800" y="6324600"/>
            <a:ext cx="1905000" cy="457200"/>
          </a:xfrm>
          <a:prstGeom prst="rect">
            <a:avLst/>
          </a:prstGeom>
          <a:noFill/>
          <a:ln>
            <a:noFill/>
          </a:ln>
          <a:effectLst/>
        </p:spPr>
        <p:txBody>
          <a:bodyPr vert="horz" wrap="square" lIns="92075" tIns="46038" rIns="92075" bIns="46038" numCol="1" anchor="ctr" anchorCtr="0" compatLnSpc="1"/>
          <a:lstStyle>
            <a:lvl1pPr>
              <a:defRPr sz="14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Rectangle 10"/>
          <p:cNvSpPr>
            <a:spLocks noGrp="1" noChangeArrowheads="1"/>
          </p:cNvSpPr>
          <p:nvPr>
            <p:ph type="ftr" sz="quarter" idx="3"/>
          </p:nvPr>
        </p:nvSpPr>
        <p:spPr bwMode="auto">
          <a:xfrm>
            <a:off x="3124200" y="6324600"/>
            <a:ext cx="2895600" cy="457200"/>
          </a:xfrm>
          <a:prstGeom prst="rect">
            <a:avLst/>
          </a:prstGeom>
          <a:noFill/>
          <a:ln>
            <a:noFill/>
          </a:ln>
          <a:effectLst/>
        </p:spPr>
        <p:txBody>
          <a:bodyPr vert="horz" wrap="square" lIns="92075" tIns="46038" rIns="92075" bIns="46038" numCol="1" anchor="ctr" anchorCtr="0" compatLnSpc="1"/>
          <a:lstStyle>
            <a:lvl1pPr algn="ctr">
              <a:defRPr sz="1400" smtClean="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5" name="Rectangle 11"/>
          <p:cNvSpPr>
            <a:spLocks noGrp="1" noChangeArrowheads="1"/>
          </p:cNvSpPr>
          <p:nvPr>
            <p:ph type="sldNum" sz="quarter" idx="4"/>
          </p:nvPr>
        </p:nvSpPr>
        <p:spPr bwMode="auto">
          <a:xfrm>
            <a:off x="6553200" y="6324600"/>
            <a:ext cx="1905000" cy="457200"/>
          </a:xfrm>
          <a:prstGeom prst="rect">
            <a:avLst/>
          </a:prstGeom>
          <a:noFill/>
          <a:ln>
            <a:noFill/>
          </a:ln>
          <a:effectLst/>
        </p:spPr>
        <p:txBody>
          <a:bodyPr vert="horz" wrap="square" lIns="92075" tIns="46038" rIns="92075" bIns="46038" numCol="1" anchor="ctr" anchorCtr="0" compatLnSpc="1"/>
          <a:lstStyle>
            <a:lvl1pPr algn="r">
              <a:defRPr sz="1400">
                <a:latin typeface="Arial" panose="020B0604020202020204" pitchFamily="34" charset="0"/>
              </a:defRPr>
            </a:lvl1p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eaLnBrk="0" fontAlgn="base" hangingPunct="0">
        <a:spcBef>
          <a:spcPct val="0"/>
        </a:spcBef>
        <a:spcAft>
          <a:spcPct val="0"/>
        </a:spcAft>
        <a:defRPr sz="4400" i="1">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anose="02020603050405020304" pitchFamily="18" charset="0"/>
        </a:defRPr>
      </a:lvl2pPr>
      <a:lvl3pPr algn="r" rtl="0" eaLnBrk="0" fontAlgn="base" hangingPunct="0">
        <a:spcBef>
          <a:spcPct val="0"/>
        </a:spcBef>
        <a:spcAft>
          <a:spcPct val="0"/>
        </a:spcAft>
        <a:defRPr sz="4400" i="1">
          <a:solidFill>
            <a:schemeClr val="tx2"/>
          </a:solidFill>
          <a:latin typeface="Times New Roman" panose="02020603050405020304" pitchFamily="18" charset="0"/>
        </a:defRPr>
      </a:lvl3pPr>
      <a:lvl4pPr algn="r" rtl="0" eaLnBrk="0" fontAlgn="base" hangingPunct="0">
        <a:spcBef>
          <a:spcPct val="0"/>
        </a:spcBef>
        <a:spcAft>
          <a:spcPct val="0"/>
        </a:spcAft>
        <a:defRPr sz="4400" i="1">
          <a:solidFill>
            <a:schemeClr val="tx2"/>
          </a:solidFill>
          <a:latin typeface="Times New Roman" panose="02020603050405020304" pitchFamily="18" charset="0"/>
        </a:defRPr>
      </a:lvl4pPr>
      <a:lvl5pPr algn="r" rtl="0" eaLnBrk="0" fontAlgn="base" hangingPunct="0">
        <a:spcBef>
          <a:spcPct val="0"/>
        </a:spcBef>
        <a:spcAft>
          <a:spcPct val="0"/>
        </a:spcAft>
        <a:defRPr sz="4400" i="1">
          <a:solidFill>
            <a:schemeClr val="tx2"/>
          </a:solidFill>
          <a:latin typeface="Times New Roman" panose="02020603050405020304" pitchFamily="18" charset="0"/>
        </a:defRPr>
      </a:lvl5pPr>
      <a:lvl6pPr marL="457200" algn="r" rtl="0" fontAlgn="base">
        <a:spcBef>
          <a:spcPct val="0"/>
        </a:spcBef>
        <a:spcAft>
          <a:spcPct val="0"/>
        </a:spcAft>
        <a:defRPr sz="4400" i="1">
          <a:solidFill>
            <a:schemeClr val="tx2"/>
          </a:solidFill>
          <a:latin typeface="Times New Roman" panose="02020603050405020304" pitchFamily="18" charset="0"/>
        </a:defRPr>
      </a:lvl6pPr>
      <a:lvl7pPr marL="914400" algn="r" rtl="0" fontAlgn="base">
        <a:spcBef>
          <a:spcPct val="0"/>
        </a:spcBef>
        <a:spcAft>
          <a:spcPct val="0"/>
        </a:spcAft>
        <a:defRPr sz="4400" i="1">
          <a:solidFill>
            <a:schemeClr val="tx2"/>
          </a:solidFill>
          <a:latin typeface="Times New Roman" panose="02020603050405020304" pitchFamily="18" charset="0"/>
        </a:defRPr>
      </a:lvl7pPr>
      <a:lvl8pPr marL="1371600" algn="r" rtl="0" fontAlgn="base">
        <a:spcBef>
          <a:spcPct val="0"/>
        </a:spcBef>
        <a:spcAft>
          <a:spcPct val="0"/>
        </a:spcAft>
        <a:defRPr sz="4400" i="1">
          <a:solidFill>
            <a:schemeClr val="tx2"/>
          </a:solidFill>
          <a:latin typeface="Times New Roman" panose="02020603050405020304" pitchFamily="18" charset="0"/>
        </a:defRPr>
      </a:lvl8pPr>
      <a:lvl9pPr marL="1828800" algn="r" rtl="0" fontAlgn="base">
        <a:spcBef>
          <a:spcPct val="0"/>
        </a:spcBef>
        <a:spcAft>
          <a:spcPct val="0"/>
        </a:spcAft>
        <a:defRPr sz="4400" i="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6"/>
          <p:cNvGrpSpPr/>
          <p:nvPr/>
        </p:nvGrpSpPr>
        <p:grpSpPr>
          <a:xfrm>
            <a:off x="457200" y="992188"/>
            <a:ext cx="8153400" cy="1600200"/>
            <a:chOff x="288" y="625"/>
            <a:chExt cx="5136" cy="1008"/>
          </a:xfrm>
        </p:grpSpPr>
        <p:sp>
          <p:nvSpPr>
            <p:cNvPr id="2051" name="Arc 2"/>
            <p:cNvSpPr/>
            <p:nvPr/>
          </p:nvSpPr>
          <p:spPr>
            <a:xfrm>
              <a:off x="3595" y="625"/>
              <a:ext cx="1829" cy="1008"/>
            </a:xfrm>
            <a:custGeom>
              <a:avLst/>
              <a:gdLst/>
              <a:ahLst/>
              <a:cxnLst>
                <a:cxn ang="0">
                  <a:pos x="2" y="0"/>
                </a:cxn>
                <a:cxn ang="0">
                  <a:pos x="0" y="24"/>
                </a:cxn>
                <a:cxn ang="0">
                  <a:pos x="2" y="12"/>
                </a:cxn>
              </a:cxnLst>
              <a:rect l="0" t="0" r="0" b="0"/>
              <a:pathLst>
                <a:path w="21912" h="43200" fill="none">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lnTo>
                    <a:pt x="300" y="0"/>
                  </a:lnTo>
                  <a:close/>
                </a:path>
              </a:pathLst>
            </a:custGeom>
            <a:gradFill rotWithShape="0">
              <a:gsLst>
                <a:gs pos="0">
                  <a:schemeClr val="bg1"/>
                </a:gs>
                <a:gs pos="100000">
                  <a:srgbClr val="663300"/>
                </a:gs>
              </a:gsLst>
              <a:lin ang="0" scaled="1"/>
              <a:tileRect/>
            </a:gradFill>
            <a:ln w="9525">
              <a:noFill/>
            </a:ln>
          </p:spPr>
          <p:txBody>
            <a:bodyPr/>
            <a:lstStyle/>
            <a:p>
              <a:endParaRPr lang="en-US"/>
            </a:p>
          </p:txBody>
        </p:sp>
        <p:sp>
          <p:nvSpPr>
            <p:cNvPr id="2052" name="Arc 3"/>
            <p:cNvSpPr/>
            <p:nvPr/>
          </p:nvSpPr>
          <p:spPr>
            <a:xfrm>
              <a:off x="3548" y="729"/>
              <a:ext cx="1831" cy="800"/>
            </a:xfrm>
            <a:custGeom>
              <a:avLst/>
              <a:gdLst/>
              <a:ahLst/>
              <a:cxnLst>
                <a:cxn ang="0">
                  <a:pos x="2" y="0"/>
                </a:cxn>
                <a:cxn ang="0">
                  <a:pos x="0" y="15"/>
                </a:cxn>
                <a:cxn ang="0">
                  <a:pos x="2" y="7"/>
                </a:cxn>
              </a:cxnLst>
              <a:rect l="0" t="0" r="0" b="0"/>
              <a:pathLst>
                <a:path w="21924" h="43200" fill="none">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lnTo>
                    <a:pt x="312" y="0"/>
                  </a:lnTo>
                  <a:close/>
                </a:path>
              </a:pathLst>
            </a:custGeom>
            <a:gradFill rotWithShape="0">
              <a:gsLst>
                <a:gs pos="0">
                  <a:schemeClr val="bg1"/>
                </a:gs>
                <a:gs pos="100000">
                  <a:srgbClr val="894400"/>
                </a:gs>
              </a:gsLst>
              <a:lin ang="0" scaled="1"/>
              <a:tileRect/>
            </a:gradFill>
            <a:ln w="9525">
              <a:noFill/>
            </a:ln>
          </p:spPr>
          <p:txBody>
            <a:bodyPr/>
            <a:lstStyle/>
            <a:p>
              <a:endParaRPr lang="en-US"/>
            </a:p>
          </p:txBody>
        </p:sp>
        <p:sp>
          <p:nvSpPr>
            <p:cNvPr id="2053" name="Arc 4"/>
            <p:cNvSpPr/>
            <p:nvPr/>
          </p:nvSpPr>
          <p:spPr>
            <a:xfrm>
              <a:off x="3521" y="868"/>
              <a:ext cx="1830" cy="522"/>
            </a:xfrm>
            <a:custGeom>
              <a:avLst/>
              <a:gdLst/>
              <a:ahLst/>
              <a:cxnLst>
                <a:cxn ang="0">
                  <a:pos x="2" y="0"/>
                </a:cxn>
                <a:cxn ang="0">
                  <a:pos x="0" y="6"/>
                </a:cxn>
                <a:cxn ang="0">
                  <a:pos x="2" y="3"/>
                </a:cxn>
              </a:cxnLst>
              <a:rect l="0" t="0" r="0" b="0"/>
              <a:pathLst>
                <a:path w="21925" h="43200" fill="none">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lnTo>
                    <a:pt x="313" y="0"/>
                  </a:lnTo>
                  <a:close/>
                </a:path>
              </a:pathLst>
            </a:custGeom>
            <a:gradFill rotWithShape="0">
              <a:gsLst>
                <a:gs pos="0">
                  <a:schemeClr val="bg1"/>
                </a:gs>
                <a:gs pos="100000">
                  <a:srgbClr val="B75B00"/>
                </a:gs>
              </a:gsLst>
              <a:lin ang="0" scaled="1"/>
              <a:tileRect/>
            </a:gradFill>
            <a:ln w="9525">
              <a:noFill/>
            </a:ln>
          </p:spPr>
          <p:txBody>
            <a:bodyPr/>
            <a:lstStyle/>
            <a:p>
              <a:endParaRPr lang="en-US"/>
            </a:p>
          </p:txBody>
        </p:sp>
        <p:sp>
          <p:nvSpPr>
            <p:cNvPr id="4" name="AutoShape 5"/>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sp>
        <p:nvSpPr>
          <p:cNvPr id="2055" name="Rectangle 7"/>
          <p:cNvSpPr>
            <a:spLocks noGrp="1"/>
          </p:cNvSpPr>
          <p:nvPr>
            <p:ph type="title"/>
          </p:nvPr>
        </p:nvSpPr>
        <p:spPr>
          <a:xfrm>
            <a:off x="685800" y="381000"/>
            <a:ext cx="7772400" cy="1143000"/>
          </a:xfrm>
          <a:prstGeom prst="rect">
            <a:avLst/>
          </a:prstGeom>
          <a:noFill/>
          <a:ln w="9525">
            <a:noFill/>
          </a:ln>
        </p:spPr>
        <p:txBody>
          <a:bodyPr lIns="92075" tIns="46038" rIns="92075" bIns="46038" anchor="b" anchorCtr="0"/>
          <a:lstStyle/>
          <a:p>
            <a:pPr lvl="0"/>
            <a:r>
              <a:rPr lang="en-US" altLang="en-US"/>
              <a:t>Click to edit Master title style</a:t>
            </a:r>
            <a:endParaRPr lang="en-US" altLang="en-US"/>
          </a:p>
        </p:txBody>
      </p:sp>
      <p:sp>
        <p:nvSpPr>
          <p:cNvPr id="2056" name="Rectangle 8"/>
          <p:cNvSpPr>
            <a:spLocks noGrp="1"/>
          </p:cNvSpPr>
          <p:nvPr>
            <p:ph type="body"/>
          </p:nvPr>
        </p:nvSpPr>
        <p:spPr>
          <a:xfrm>
            <a:off x="685800" y="2057400"/>
            <a:ext cx="7772400" cy="4114800"/>
          </a:xfrm>
          <a:prstGeom prst="rect">
            <a:avLst/>
          </a:prstGeom>
          <a:noFill/>
          <a:ln w="9525">
            <a:noFill/>
          </a:ln>
        </p:spPr>
        <p:txBody>
          <a:bodyPr lIns="92075" tIns="46038" rIns="92075" bIns="46038" anchor="t" anchorCtr="0"/>
          <a:lstStyle/>
          <a:p>
            <a:pPr lvl="0"/>
            <a:r>
              <a:rPr lang="en-US" altLang="en-US"/>
              <a:t>Click to edit Master text styles</a:t>
            </a:r>
            <a:endParaRPr lang="en-US" altLang="en-US"/>
          </a:p>
          <a:p>
            <a:pPr lvl="1" indent="-285750"/>
            <a:r>
              <a:rPr lang="en-US" altLang="en-US"/>
              <a:t>Second level</a:t>
            </a:r>
            <a:endParaRPr lang="en-US" altLang="en-US"/>
          </a:p>
          <a:p>
            <a:pPr lvl="2" indent="-228600"/>
            <a:r>
              <a:rPr lang="en-US" altLang="en-US"/>
              <a:t>Third level</a:t>
            </a:r>
            <a:endParaRPr lang="en-US" altLang="en-US"/>
          </a:p>
          <a:p>
            <a:pPr lvl="3" indent="-228600"/>
            <a:r>
              <a:rPr lang="en-US" altLang="en-US"/>
              <a:t>Fourth level</a:t>
            </a:r>
            <a:endParaRPr lang="en-US" altLang="en-US"/>
          </a:p>
          <a:p>
            <a:pPr lvl="4" indent="-228600"/>
            <a:r>
              <a:rPr lang="en-US" altLang="en-US"/>
              <a:t>Fifth level</a:t>
            </a:r>
            <a:endParaRPr lang="en-US" altLang="en-US"/>
          </a:p>
        </p:txBody>
      </p:sp>
      <p:sp>
        <p:nvSpPr>
          <p:cNvPr id="2" name="Rectangle 9"/>
          <p:cNvSpPr>
            <a:spLocks noGrp="1" noChangeArrowheads="1"/>
          </p:cNvSpPr>
          <p:nvPr>
            <p:ph type="dt" sz="half" idx="2"/>
          </p:nvPr>
        </p:nvSpPr>
        <p:spPr bwMode="auto">
          <a:xfrm>
            <a:off x="685800" y="6324600"/>
            <a:ext cx="1905000" cy="457200"/>
          </a:xfrm>
          <a:prstGeom prst="rect">
            <a:avLst/>
          </a:prstGeom>
          <a:noFill/>
          <a:ln>
            <a:noFill/>
          </a:ln>
          <a:effectLst/>
        </p:spPr>
        <p:txBody>
          <a:bodyPr vert="horz" wrap="square" lIns="92075" tIns="46038" rIns="92075" bIns="46038" numCol="1" anchor="ctr" anchorCtr="0" compatLnSpc="1"/>
          <a:lstStyle>
            <a:lvl1pPr>
              <a:defRPr sz="14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Rectangle 10"/>
          <p:cNvSpPr>
            <a:spLocks noGrp="1" noChangeArrowheads="1"/>
          </p:cNvSpPr>
          <p:nvPr>
            <p:ph type="ftr" sz="quarter" idx="3"/>
          </p:nvPr>
        </p:nvSpPr>
        <p:spPr bwMode="auto">
          <a:xfrm>
            <a:off x="3124200" y="6324600"/>
            <a:ext cx="2895600" cy="457200"/>
          </a:xfrm>
          <a:prstGeom prst="rect">
            <a:avLst/>
          </a:prstGeom>
          <a:noFill/>
          <a:ln>
            <a:noFill/>
          </a:ln>
          <a:effectLst/>
        </p:spPr>
        <p:txBody>
          <a:bodyPr vert="horz" wrap="square" lIns="92075" tIns="46038" rIns="92075" bIns="46038" numCol="1" anchor="ctr" anchorCtr="0" compatLnSpc="1"/>
          <a:lstStyle>
            <a:lvl1pPr algn="ctr">
              <a:defRPr sz="1400" smtClean="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5" name="Rectangle 11"/>
          <p:cNvSpPr>
            <a:spLocks noGrp="1" noChangeArrowheads="1"/>
          </p:cNvSpPr>
          <p:nvPr>
            <p:ph type="sldNum" sz="quarter" idx="4"/>
          </p:nvPr>
        </p:nvSpPr>
        <p:spPr bwMode="auto">
          <a:xfrm>
            <a:off x="6553200" y="6324600"/>
            <a:ext cx="1905000" cy="457200"/>
          </a:xfrm>
          <a:prstGeom prst="rect">
            <a:avLst/>
          </a:prstGeom>
          <a:noFill/>
          <a:ln>
            <a:noFill/>
          </a:ln>
          <a:effectLst/>
        </p:spPr>
        <p:txBody>
          <a:bodyPr vert="horz" wrap="square" lIns="92075" tIns="46038" rIns="92075" bIns="46038" numCol="1" anchor="ctr" anchorCtr="0" compatLnSpc="1"/>
          <a:lstStyle>
            <a:lvl1pPr algn="r">
              <a:defRPr sz="1400">
                <a:latin typeface="Arial" panose="020B0604020202020204" pitchFamily="34" charset="0"/>
              </a:defRPr>
            </a:lvl1p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rtl="0" eaLnBrk="0" fontAlgn="base" hangingPunct="0">
        <a:spcBef>
          <a:spcPct val="0"/>
        </a:spcBef>
        <a:spcAft>
          <a:spcPct val="0"/>
        </a:spcAft>
        <a:defRPr sz="4400" i="1">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anose="02020603050405020304" pitchFamily="18" charset="0"/>
        </a:defRPr>
      </a:lvl2pPr>
      <a:lvl3pPr algn="r" rtl="0" eaLnBrk="0" fontAlgn="base" hangingPunct="0">
        <a:spcBef>
          <a:spcPct val="0"/>
        </a:spcBef>
        <a:spcAft>
          <a:spcPct val="0"/>
        </a:spcAft>
        <a:defRPr sz="4400" i="1">
          <a:solidFill>
            <a:schemeClr val="tx2"/>
          </a:solidFill>
          <a:latin typeface="Times New Roman" panose="02020603050405020304" pitchFamily="18" charset="0"/>
        </a:defRPr>
      </a:lvl3pPr>
      <a:lvl4pPr algn="r" rtl="0" eaLnBrk="0" fontAlgn="base" hangingPunct="0">
        <a:spcBef>
          <a:spcPct val="0"/>
        </a:spcBef>
        <a:spcAft>
          <a:spcPct val="0"/>
        </a:spcAft>
        <a:defRPr sz="4400" i="1">
          <a:solidFill>
            <a:schemeClr val="tx2"/>
          </a:solidFill>
          <a:latin typeface="Times New Roman" panose="02020603050405020304" pitchFamily="18" charset="0"/>
        </a:defRPr>
      </a:lvl4pPr>
      <a:lvl5pPr algn="r" rtl="0" eaLnBrk="0" fontAlgn="base" hangingPunct="0">
        <a:spcBef>
          <a:spcPct val="0"/>
        </a:spcBef>
        <a:spcAft>
          <a:spcPct val="0"/>
        </a:spcAft>
        <a:defRPr sz="4400" i="1">
          <a:solidFill>
            <a:schemeClr val="tx2"/>
          </a:solidFill>
          <a:latin typeface="Times New Roman" panose="02020603050405020304" pitchFamily="18" charset="0"/>
        </a:defRPr>
      </a:lvl5pPr>
      <a:lvl6pPr marL="457200" algn="r" rtl="0" fontAlgn="base">
        <a:spcBef>
          <a:spcPct val="0"/>
        </a:spcBef>
        <a:spcAft>
          <a:spcPct val="0"/>
        </a:spcAft>
        <a:defRPr sz="4400" i="1">
          <a:solidFill>
            <a:schemeClr val="tx2"/>
          </a:solidFill>
          <a:latin typeface="Times New Roman" panose="02020603050405020304" pitchFamily="18" charset="0"/>
        </a:defRPr>
      </a:lvl6pPr>
      <a:lvl7pPr marL="914400" algn="r" rtl="0" fontAlgn="base">
        <a:spcBef>
          <a:spcPct val="0"/>
        </a:spcBef>
        <a:spcAft>
          <a:spcPct val="0"/>
        </a:spcAft>
        <a:defRPr sz="4400" i="1">
          <a:solidFill>
            <a:schemeClr val="tx2"/>
          </a:solidFill>
          <a:latin typeface="Times New Roman" panose="02020603050405020304" pitchFamily="18" charset="0"/>
        </a:defRPr>
      </a:lvl7pPr>
      <a:lvl8pPr marL="1371600" algn="r" rtl="0" fontAlgn="base">
        <a:spcBef>
          <a:spcPct val="0"/>
        </a:spcBef>
        <a:spcAft>
          <a:spcPct val="0"/>
        </a:spcAft>
        <a:defRPr sz="4400" i="1">
          <a:solidFill>
            <a:schemeClr val="tx2"/>
          </a:solidFill>
          <a:latin typeface="Times New Roman" panose="02020603050405020304" pitchFamily="18" charset="0"/>
        </a:defRPr>
      </a:lvl8pPr>
      <a:lvl9pPr marL="1828800" algn="r" rtl="0" fontAlgn="base">
        <a:spcBef>
          <a:spcPct val="0"/>
        </a:spcBef>
        <a:spcAft>
          <a:spcPct val="0"/>
        </a:spcAft>
        <a:defRPr sz="4400" i="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6"/>
          <p:cNvGrpSpPr/>
          <p:nvPr/>
        </p:nvGrpSpPr>
        <p:grpSpPr>
          <a:xfrm>
            <a:off x="457200" y="992188"/>
            <a:ext cx="8153400" cy="1600200"/>
            <a:chOff x="288" y="625"/>
            <a:chExt cx="5136" cy="1008"/>
          </a:xfrm>
        </p:grpSpPr>
        <p:sp>
          <p:nvSpPr>
            <p:cNvPr id="2051" name="Arc 2"/>
            <p:cNvSpPr/>
            <p:nvPr/>
          </p:nvSpPr>
          <p:spPr>
            <a:xfrm>
              <a:off x="3595" y="625"/>
              <a:ext cx="1829" cy="1008"/>
            </a:xfrm>
            <a:custGeom>
              <a:avLst/>
              <a:gdLst/>
              <a:ahLst/>
              <a:cxnLst>
                <a:cxn ang="0">
                  <a:pos x="2" y="0"/>
                </a:cxn>
                <a:cxn ang="0">
                  <a:pos x="0" y="24"/>
                </a:cxn>
                <a:cxn ang="0">
                  <a:pos x="2" y="12"/>
                </a:cxn>
              </a:cxnLst>
              <a:rect l="0" t="0" r="0" b="0"/>
              <a:pathLst>
                <a:path w="21912" h="43200" fill="none">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lnTo>
                    <a:pt x="300" y="0"/>
                  </a:lnTo>
                  <a:close/>
                </a:path>
              </a:pathLst>
            </a:custGeom>
            <a:gradFill rotWithShape="0">
              <a:gsLst>
                <a:gs pos="0">
                  <a:schemeClr val="bg1"/>
                </a:gs>
                <a:gs pos="100000">
                  <a:srgbClr val="663300"/>
                </a:gs>
              </a:gsLst>
              <a:lin ang="0" scaled="1"/>
              <a:tileRect/>
            </a:gradFill>
            <a:ln w="9525">
              <a:noFill/>
            </a:ln>
          </p:spPr>
          <p:txBody>
            <a:bodyPr/>
            <a:lstStyle/>
            <a:p>
              <a:endParaRPr lang="en-US"/>
            </a:p>
          </p:txBody>
        </p:sp>
        <p:sp>
          <p:nvSpPr>
            <p:cNvPr id="2052" name="Arc 3"/>
            <p:cNvSpPr/>
            <p:nvPr/>
          </p:nvSpPr>
          <p:spPr>
            <a:xfrm>
              <a:off x="3548" y="729"/>
              <a:ext cx="1831" cy="800"/>
            </a:xfrm>
            <a:custGeom>
              <a:avLst/>
              <a:gdLst/>
              <a:ahLst/>
              <a:cxnLst>
                <a:cxn ang="0">
                  <a:pos x="2" y="0"/>
                </a:cxn>
                <a:cxn ang="0">
                  <a:pos x="0" y="15"/>
                </a:cxn>
                <a:cxn ang="0">
                  <a:pos x="2" y="7"/>
                </a:cxn>
              </a:cxnLst>
              <a:rect l="0" t="0" r="0" b="0"/>
              <a:pathLst>
                <a:path w="21924" h="43200" fill="none">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lnTo>
                    <a:pt x="312" y="0"/>
                  </a:lnTo>
                  <a:close/>
                </a:path>
              </a:pathLst>
            </a:custGeom>
            <a:gradFill rotWithShape="0">
              <a:gsLst>
                <a:gs pos="0">
                  <a:schemeClr val="bg1"/>
                </a:gs>
                <a:gs pos="100000">
                  <a:srgbClr val="894400"/>
                </a:gs>
              </a:gsLst>
              <a:lin ang="0" scaled="1"/>
              <a:tileRect/>
            </a:gradFill>
            <a:ln w="9525">
              <a:noFill/>
            </a:ln>
          </p:spPr>
          <p:txBody>
            <a:bodyPr/>
            <a:lstStyle/>
            <a:p>
              <a:endParaRPr lang="en-US"/>
            </a:p>
          </p:txBody>
        </p:sp>
        <p:sp>
          <p:nvSpPr>
            <p:cNvPr id="2053" name="Arc 4"/>
            <p:cNvSpPr/>
            <p:nvPr/>
          </p:nvSpPr>
          <p:spPr>
            <a:xfrm>
              <a:off x="3521" y="868"/>
              <a:ext cx="1830" cy="522"/>
            </a:xfrm>
            <a:custGeom>
              <a:avLst/>
              <a:gdLst/>
              <a:ahLst/>
              <a:cxnLst>
                <a:cxn ang="0">
                  <a:pos x="2" y="0"/>
                </a:cxn>
                <a:cxn ang="0">
                  <a:pos x="0" y="6"/>
                </a:cxn>
                <a:cxn ang="0">
                  <a:pos x="2" y="3"/>
                </a:cxn>
              </a:cxnLst>
              <a:rect l="0" t="0" r="0" b="0"/>
              <a:pathLst>
                <a:path w="21925" h="43200" fill="none">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lnTo>
                    <a:pt x="313" y="0"/>
                  </a:lnTo>
                  <a:close/>
                </a:path>
              </a:pathLst>
            </a:custGeom>
            <a:gradFill rotWithShape="0">
              <a:gsLst>
                <a:gs pos="0">
                  <a:schemeClr val="bg1"/>
                </a:gs>
                <a:gs pos="100000">
                  <a:srgbClr val="B75B00"/>
                </a:gs>
              </a:gsLst>
              <a:lin ang="0" scaled="1"/>
              <a:tileRect/>
            </a:gradFill>
            <a:ln w="9525">
              <a:noFill/>
            </a:ln>
          </p:spPr>
          <p:txBody>
            <a:bodyPr/>
            <a:lstStyle/>
            <a:p>
              <a:endParaRPr lang="en-US"/>
            </a:p>
          </p:txBody>
        </p:sp>
        <p:sp>
          <p:nvSpPr>
            <p:cNvPr id="4" name="AutoShape 5"/>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sp>
        <p:nvSpPr>
          <p:cNvPr id="2055" name="Rectangle 7"/>
          <p:cNvSpPr>
            <a:spLocks noGrp="1"/>
          </p:cNvSpPr>
          <p:nvPr>
            <p:ph type="title"/>
          </p:nvPr>
        </p:nvSpPr>
        <p:spPr>
          <a:xfrm>
            <a:off x="685800" y="381000"/>
            <a:ext cx="7772400" cy="1143000"/>
          </a:xfrm>
          <a:prstGeom prst="rect">
            <a:avLst/>
          </a:prstGeom>
          <a:noFill/>
          <a:ln w="9525">
            <a:noFill/>
          </a:ln>
        </p:spPr>
        <p:txBody>
          <a:bodyPr lIns="92075" tIns="46038" rIns="92075" bIns="46038" anchor="b" anchorCtr="0"/>
          <a:lstStyle/>
          <a:p>
            <a:pPr lvl="0"/>
            <a:r>
              <a:rPr lang="en-US" altLang="en-US"/>
              <a:t>Click to edit Master title style</a:t>
            </a:r>
            <a:endParaRPr lang="en-US" altLang="en-US"/>
          </a:p>
        </p:txBody>
      </p:sp>
      <p:sp>
        <p:nvSpPr>
          <p:cNvPr id="2056" name="Rectangle 8"/>
          <p:cNvSpPr>
            <a:spLocks noGrp="1"/>
          </p:cNvSpPr>
          <p:nvPr>
            <p:ph type="body"/>
          </p:nvPr>
        </p:nvSpPr>
        <p:spPr>
          <a:xfrm>
            <a:off x="685800" y="2057400"/>
            <a:ext cx="7772400" cy="4114800"/>
          </a:xfrm>
          <a:prstGeom prst="rect">
            <a:avLst/>
          </a:prstGeom>
          <a:noFill/>
          <a:ln w="9525">
            <a:noFill/>
          </a:ln>
        </p:spPr>
        <p:txBody>
          <a:bodyPr lIns="92075" tIns="46038" rIns="92075" bIns="46038" anchor="t" anchorCtr="0"/>
          <a:lstStyle/>
          <a:p>
            <a:pPr lvl="0"/>
            <a:r>
              <a:rPr lang="en-US" altLang="en-US"/>
              <a:t>Click to edit Master text styles</a:t>
            </a:r>
            <a:endParaRPr lang="en-US" altLang="en-US"/>
          </a:p>
          <a:p>
            <a:pPr lvl="1" indent="-285750"/>
            <a:r>
              <a:rPr lang="en-US" altLang="en-US"/>
              <a:t>Second level</a:t>
            </a:r>
            <a:endParaRPr lang="en-US" altLang="en-US"/>
          </a:p>
          <a:p>
            <a:pPr lvl="2" indent="-228600"/>
            <a:r>
              <a:rPr lang="en-US" altLang="en-US"/>
              <a:t>Third level</a:t>
            </a:r>
            <a:endParaRPr lang="en-US" altLang="en-US"/>
          </a:p>
          <a:p>
            <a:pPr lvl="3" indent="-228600"/>
            <a:r>
              <a:rPr lang="en-US" altLang="en-US"/>
              <a:t>Fourth level</a:t>
            </a:r>
            <a:endParaRPr lang="en-US" altLang="en-US"/>
          </a:p>
          <a:p>
            <a:pPr lvl="4" indent="-228600"/>
            <a:r>
              <a:rPr lang="en-US" altLang="en-US"/>
              <a:t>Fifth level</a:t>
            </a:r>
            <a:endParaRPr lang="en-US" altLang="en-US"/>
          </a:p>
        </p:txBody>
      </p:sp>
      <p:sp>
        <p:nvSpPr>
          <p:cNvPr id="2" name="Rectangle 9"/>
          <p:cNvSpPr>
            <a:spLocks noGrp="1" noChangeArrowheads="1"/>
          </p:cNvSpPr>
          <p:nvPr>
            <p:ph type="dt" sz="half" idx="2"/>
          </p:nvPr>
        </p:nvSpPr>
        <p:spPr bwMode="auto">
          <a:xfrm>
            <a:off x="685800" y="6324600"/>
            <a:ext cx="1905000" cy="457200"/>
          </a:xfrm>
          <a:prstGeom prst="rect">
            <a:avLst/>
          </a:prstGeom>
          <a:noFill/>
          <a:ln>
            <a:noFill/>
          </a:ln>
          <a:effectLst/>
        </p:spPr>
        <p:txBody>
          <a:bodyPr vert="horz" wrap="square" lIns="92075" tIns="46038" rIns="92075" bIns="46038" numCol="1" anchor="ctr" anchorCtr="0" compatLnSpc="1"/>
          <a:lstStyle>
            <a:lvl1pPr>
              <a:defRPr sz="14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Rectangle 10"/>
          <p:cNvSpPr>
            <a:spLocks noGrp="1" noChangeArrowheads="1"/>
          </p:cNvSpPr>
          <p:nvPr>
            <p:ph type="ftr" sz="quarter" idx="3"/>
          </p:nvPr>
        </p:nvSpPr>
        <p:spPr bwMode="auto">
          <a:xfrm>
            <a:off x="3124200" y="6324600"/>
            <a:ext cx="2895600" cy="457200"/>
          </a:xfrm>
          <a:prstGeom prst="rect">
            <a:avLst/>
          </a:prstGeom>
          <a:noFill/>
          <a:ln>
            <a:noFill/>
          </a:ln>
          <a:effectLst/>
        </p:spPr>
        <p:txBody>
          <a:bodyPr vert="horz" wrap="square" lIns="92075" tIns="46038" rIns="92075" bIns="46038" numCol="1" anchor="ctr" anchorCtr="0" compatLnSpc="1"/>
          <a:lstStyle>
            <a:lvl1pPr algn="ctr">
              <a:defRPr sz="1400" smtClean="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5" name="Rectangle 11"/>
          <p:cNvSpPr>
            <a:spLocks noGrp="1" noChangeArrowheads="1"/>
          </p:cNvSpPr>
          <p:nvPr>
            <p:ph type="sldNum" sz="quarter" idx="4"/>
          </p:nvPr>
        </p:nvSpPr>
        <p:spPr bwMode="auto">
          <a:xfrm>
            <a:off x="6553200" y="6324600"/>
            <a:ext cx="1905000" cy="457200"/>
          </a:xfrm>
          <a:prstGeom prst="rect">
            <a:avLst/>
          </a:prstGeom>
          <a:noFill/>
          <a:ln>
            <a:noFill/>
          </a:ln>
          <a:effectLst/>
        </p:spPr>
        <p:txBody>
          <a:bodyPr vert="horz" wrap="square" lIns="92075" tIns="46038" rIns="92075" bIns="46038" numCol="1" anchor="ctr" anchorCtr="0" compatLnSpc="1"/>
          <a:lstStyle>
            <a:lvl1pPr algn="r">
              <a:defRPr sz="1400">
                <a:latin typeface="Arial" panose="020B0604020202020204" pitchFamily="34" charset="0"/>
              </a:defRPr>
            </a:lvl1pPr>
          </a:lstStyle>
          <a:p>
            <a:pPr lvl="0" eaLnBrk="1" fontAlgn="base" hangingPunct="1"/>
            <a:fld id="{9A0DB2DC-4C9A-4742-B13C-FB6460FD3503}" type="slidenum">
              <a:rPr lang="en-US" altLang="en-US" strike="noStrike" noProof="1">
                <a:latin typeface="Arial" panose="020B0604020202020204" pitchFamily="34" charset="0"/>
                <a:ea typeface="+mn-ea"/>
                <a:cs typeface="+mn-cs"/>
              </a:rPr>
            </a:fld>
            <a:endParaRPr lang="en-US" altLang="en-US" strike="noStrike" noProof="1">
              <a:latin typeface="Times New Roman" panose="02020603050405020304" pitchFamily="18" charset="0"/>
            </a:endParaRP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rtl="0" eaLnBrk="0" fontAlgn="base" hangingPunct="0">
        <a:spcBef>
          <a:spcPct val="0"/>
        </a:spcBef>
        <a:spcAft>
          <a:spcPct val="0"/>
        </a:spcAft>
        <a:defRPr sz="4400" i="1">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anose="02020603050405020304" pitchFamily="18" charset="0"/>
        </a:defRPr>
      </a:lvl2pPr>
      <a:lvl3pPr algn="r" rtl="0" eaLnBrk="0" fontAlgn="base" hangingPunct="0">
        <a:spcBef>
          <a:spcPct val="0"/>
        </a:spcBef>
        <a:spcAft>
          <a:spcPct val="0"/>
        </a:spcAft>
        <a:defRPr sz="4400" i="1">
          <a:solidFill>
            <a:schemeClr val="tx2"/>
          </a:solidFill>
          <a:latin typeface="Times New Roman" panose="02020603050405020304" pitchFamily="18" charset="0"/>
        </a:defRPr>
      </a:lvl3pPr>
      <a:lvl4pPr algn="r" rtl="0" eaLnBrk="0" fontAlgn="base" hangingPunct="0">
        <a:spcBef>
          <a:spcPct val="0"/>
        </a:spcBef>
        <a:spcAft>
          <a:spcPct val="0"/>
        </a:spcAft>
        <a:defRPr sz="4400" i="1">
          <a:solidFill>
            <a:schemeClr val="tx2"/>
          </a:solidFill>
          <a:latin typeface="Times New Roman" panose="02020603050405020304" pitchFamily="18" charset="0"/>
        </a:defRPr>
      </a:lvl4pPr>
      <a:lvl5pPr algn="r" rtl="0" eaLnBrk="0" fontAlgn="base" hangingPunct="0">
        <a:spcBef>
          <a:spcPct val="0"/>
        </a:spcBef>
        <a:spcAft>
          <a:spcPct val="0"/>
        </a:spcAft>
        <a:defRPr sz="4400" i="1">
          <a:solidFill>
            <a:schemeClr val="tx2"/>
          </a:solidFill>
          <a:latin typeface="Times New Roman" panose="02020603050405020304" pitchFamily="18" charset="0"/>
        </a:defRPr>
      </a:lvl5pPr>
      <a:lvl6pPr marL="457200" algn="r" rtl="0" fontAlgn="base">
        <a:spcBef>
          <a:spcPct val="0"/>
        </a:spcBef>
        <a:spcAft>
          <a:spcPct val="0"/>
        </a:spcAft>
        <a:defRPr sz="4400" i="1">
          <a:solidFill>
            <a:schemeClr val="tx2"/>
          </a:solidFill>
          <a:latin typeface="Times New Roman" panose="02020603050405020304" pitchFamily="18" charset="0"/>
        </a:defRPr>
      </a:lvl6pPr>
      <a:lvl7pPr marL="914400" algn="r" rtl="0" fontAlgn="base">
        <a:spcBef>
          <a:spcPct val="0"/>
        </a:spcBef>
        <a:spcAft>
          <a:spcPct val="0"/>
        </a:spcAft>
        <a:defRPr sz="4400" i="1">
          <a:solidFill>
            <a:schemeClr val="tx2"/>
          </a:solidFill>
          <a:latin typeface="Times New Roman" panose="02020603050405020304" pitchFamily="18" charset="0"/>
        </a:defRPr>
      </a:lvl7pPr>
      <a:lvl8pPr marL="1371600" algn="r" rtl="0" fontAlgn="base">
        <a:spcBef>
          <a:spcPct val="0"/>
        </a:spcBef>
        <a:spcAft>
          <a:spcPct val="0"/>
        </a:spcAft>
        <a:defRPr sz="4400" i="1">
          <a:solidFill>
            <a:schemeClr val="tx2"/>
          </a:solidFill>
          <a:latin typeface="Times New Roman" panose="02020603050405020304" pitchFamily="18" charset="0"/>
        </a:defRPr>
      </a:lvl8pPr>
      <a:lvl9pPr marL="1828800" algn="r" rtl="0" fontAlgn="base">
        <a:spcBef>
          <a:spcPct val="0"/>
        </a:spcBef>
        <a:spcAft>
          <a:spcPct val="0"/>
        </a:spcAft>
        <a:defRPr sz="4400" i="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b="1" i="0">
                <a:solidFill>
                  <a:schemeClr val="tx2">
                    <a:lumMod val="75000"/>
                  </a:schemeClr>
                </a:solidFill>
                <a:sym typeface="+mn-ea"/>
              </a:rPr>
              <a:t>PROJECT  DONE FOR :</a:t>
            </a:r>
            <a:endParaRPr lang="en-IN" altLang="en-US" b="1" i="0">
              <a:solidFill>
                <a:schemeClr val="tx2">
                  <a:lumMod val="75000"/>
                </a:schemeClr>
              </a:solidFill>
              <a:sym typeface="+mn-ea"/>
            </a:endParaRPr>
          </a:p>
        </p:txBody>
      </p:sp>
      <p:sp>
        <p:nvSpPr>
          <p:cNvPr id="3" name="Content Placeholder 2"/>
          <p:cNvSpPr>
            <a:spLocks noGrp="1"/>
          </p:cNvSpPr>
          <p:nvPr>
            <p:ph idx="1"/>
          </p:nvPr>
        </p:nvSpPr>
        <p:spPr/>
        <p:txBody>
          <a:bodyPr/>
          <a:lstStyle/>
          <a:p>
            <a:endParaRPr lang="en-IN" altLang="en-US" sz="4400" b="1">
              <a:gradFill>
                <a:gsLst>
                  <a:gs pos="0">
                    <a:srgbClr val="9EE256"/>
                  </a:gs>
                  <a:gs pos="100000">
                    <a:srgbClr val="52762D"/>
                  </a:gs>
                </a:gsLst>
                <a:lin scaled="0"/>
              </a:gradFill>
              <a:sym typeface="+mn-ea"/>
            </a:endParaRPr>
          </a:p>
          <a:p>
            <a:pPr marL="0" indent="0">
              <a:buNone/>
            </a:pPr>
            <a:r>
              <a:rPr lang="en-IN" altLang="en-US" sz="4400" b="1">
                <a:solidFill>
                  <a:srgbClr val="00B0F0"/>
                </a:solidFill>
                <a:sym typeface="+mn-ea"/>
              </a:rPr>
              <a:t>MICROPROCESSOR AND INTERFACING</a:t>
            </a:r>
            <a:endParaRPr lang="en-IN" altLang="en-US" sz="4400" b="1">
              <a:gradFill>
                <a:gsLst>
                  <a:gs pos="0">
                    <a:srgbClr val="9EE256"/>
                  </a:gs>
                  <a:gs pos="100000">
                    <a:srgbClr val="52762D"/>
                  </a:gs>
                </a:gsLst>
                <a:lin scaled="0"/>
              </a:gradFill>
              <a:sym typeface="+mn-ea"/>
            </a:endParaRPr>
          </a:p>
          <a:p>
            <a:endParaRPr lang="en-IN" altLang="en-US" sz="2400" b="1">
              <a:gradFill>
                <a:gsLst>
                  <a:gs pos="0">
                    <a:srgbClr val="9EE256"/>
                  </a:gs>
                  <a:gs pos="100000">
                    <a:srgbClr val="52762D"/>
                  </a:gs>
                </a:gsLst>
                <a:lin scaled="0"/>
              </a:gradFill>
            </a:endParaRPr>
          </a:p>
          <a:p>
            <a:pPr>
              <a:buFont typeface="Arial" panose="020B0604020202020204" pitchFamily="34" charset="0"/>
              <a:buChar char="•"/>
            </a:pPr>
            <a:r>
              <a:rPr lang="en-IN" altLang="en-US" sz="2400" b="1">
                <a:gradFill>
                  <a:gsLst>
                    <a:gs pos="0">
                      <a:srgbClr val="9EE256"/>
                    </a:gs>
                    <a:gs pos="100000">
                      <a:srgbClr val="52762D"/>
                    </a:gs>
                  </a:gsLst>
                  <a:lin scaled="0"/>
                </a:gradFill>
              </a:rPr>
              <a:t>COURSE CODE : CSE2006</a:t>
            </a:r>
            <a:endParaRPr lang="en-IN" altLang="en-US" sz="2400" b="1">
              <a:gradFill>
                <a:gsLst>
                  <a:gs pos="0">
                    <a:srgbClr val="9EE256"/>
                  </a:gs>
                  <a:gs pos="100000">
                    <a:srgbClr val="52762D"/>
                  </a:gs>
                </a:gsLst>
                <a:lin scaled="0"/>
              </a:gradFill>
            </a:endParaRPr>
          </a:p>
          <a:p>
            <a:pPr>
              <a:buFont typeface="Arial" panose="020B0604020202020204" pitchFamily="34" charset="0"/>
              <a:buChar char="•"/>
            </a:pPr>
            <a:r>
              <a:rPr lang="en-IN" altLang="en-US" sz="2400" b="1">
                <a:gradFill>
                  <a:gsLst>
                    <a:gs pos="0">
                      <a:srgbClr val="9EE256"/>
                    </a:gs>
                    <a:gs pos="100000">
                      <a:srgbClr val="52762D"/>
                    </a:gs>
                  </a:gsLst>
                  <a:lin scaled="0"/>
                </a:gradFill>
              </a:rPr>
              <a:t>TEACHER : SWETHA B THOMAS</a:t>
            </a:r>
            <a:endParaRPr lang="en-IN" altLang="en-US" sz="2400" b="1">
              <a:gradFill>
                <a:gsLst>
                  <a:gs pos="0">
                    <a:srgbClr val="9EE256"/>
                  </a:gs>
                  <a:gs pos="100000">
                    <a:srgbClr val="52762D"/>
                  </a:gs>
                </a:gsLst>
                <a:lin scaled="0"/>
              </a:gradFill>
            </a:endParaRPr>
          </a:p>
          <a:p>
            <a:pPr>
              <a:buFont typeface="Arial" panose="020B0604020202020204" pitchFamily="34" charset="0"/>
              <a:buChar char="•"/>
            </a:pPr>
            <a:r>
              <a:rPr lang="en-IN" altLang="en-US" sz="2400" b="1">
                <a:gradFill>
                  <a:gsLst>
                    <a:gs pos="0">
                      <a:srgbClr val="9EE256"/>
                    </a:gs>
                    <a:gs pos="100000">
                      <a:srgbClr val="52762D"/>
                    </a:gs>
                  </a:gsLst>
                  <a:lin scaled="0"/>
                </a:gradFill>
              </a:rPr>
              <a:t>SLOT : G1</a:t>
            </a:r>
            <a:endParaRPr lang="en-IN" altLang="en-US" sz="4400" b="1">
              <a:gradFill>
                <a:gsLst>
                  <a:gs pos="0">
                    <a:srgbClr val="9EE256"/>
                  </a:gs>
                  <a:gs pos="100000">
                    <a:srgbClr val="52762D"/>
                  </a:gs>
                </a:gsLst>
                <a:lin scaled="0"/>
              </a:gradFill>
            </a:endParaRPr>
          </a:p>
          <a:p>
            <a:pPr>
              <a:buNone/>
            </a:pPr>
            <a:endParaRPr lang="en-IN" altLang="en-US" sz="4400" b="1">
              <a:gradFill>
                <a:gsLst>
                  <a:gs pos="0">
                    <a:srgbClr val="9EE256"/>
                  </a:gs>
                  <a:gs pos="100000">
                    <a:srgbClr val="52762D"/>
                  </a:gs>
                </a:gsLst>
                <a:lin scaled="0"/>
              </a:gra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p:cNvSpPr>
            <a:spLocks noGrp="1"/>
          </p:cNvSpPr>
          <p:nvPr>
            <p:ph type="sldNum" sz="quarter" idx="12"/>
          </p:nvPr>
        </p:nvSpPr>
        <p:spPr/>
        <p:txBody>
          <a:bodyPr wrap="squar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400">
                <a:latin typeface="Arial" panose="020B0604020202020204" pitchFamily="34" charset="0"/>
              </a:rPr>
            </a:fld>
            <a:endParaRPr lang="en-US" altLang="en-US" sz="1400">
              <a:latin typeface="Arial" panose="020B0604020202020204" pitchFamily="34" charset="0"/>
            </a:endParaRPr>
          </a:p>
        </p:txBody>
      </p:sp>
      <p:sp>
        <p:nvSpPr>
          <p:cNvPr id="10242" name="Rectangle 2"/>
          <p:cNvSpPr>
            <a:spLocks noGrp="1"/>
          </p:cNvSpPr>
          <p:nvPr>
            <p:ph type="title"/>
          </p:nvPr>
        </p:nvSpPr>
        <p:spPr/>
        <p:txBody>
          <a:bodyPr vert="horz" wrap="square" lIns="92075" tIns="46038" rIns="92075" bIns="46038" anchor="b" anchorCtr="0"/>
          <a:lstStyle/>
          <a:p>
            <a:pPr algn="l" eaLnBrk="1" hangingPunct="1">
              <a:buNone/>
            </a:pPr>
            <a:r>
              <a:rPr lang="en-IN" altLang="en-US" sz="3600" b="1" i="0">
                <a:latin typeface="Bahnschrift" panose="020B0502040204020203" charset="0"/>
              </a:rPr>
              <a:t>Circuit Diagram and Explanation :-</a:t>
            </a:r>
            <a:endParaRPr lang="en-IN" altLang="en-US" sz="3600" b="1" i="0">
              <a:latin typeface="Bahnschrift" panose="020B0502040204020203" charset="0"/>
            </a:endParaRPr>
          </a:p>
        </p:txBody>
      </p:sp>
      <p:sp>
        <p:nvSpPr>
          <p:cNvPr id="10243" name="Rectangle 3"/>
          <p:cNvSpPr>
            <a:spLocks noGrp="1"/>
          </p:cNvSpPr>
          <p:nvPr>
            <p:ph idx="1"/>
          </p:nvPr>
        </p:nvSpPr>
        <p:spPr/>
        <p:txBody>
          <a:bodyPr vert="horz" wrap="square" lIns="92075" tIns="46038" rIns="92075" bIns="46038" anchor="t" anchorCtr="0"/>
          <a:lstStyle/>
          <a:p>
            <a:pPr marL="0" indent="0" algn="just" eaLnBrk="1" hangingPunct="1">
              <a:buNone/>
            </a:pPr>
            <a:r>
              <a:rPr lang="en-IN" altLang="en-US" dirty="0">
                <a:latin typeface="Calibri" panose="020F0502020204030204" charset="0"/>
              </a:rPr>
              <a:t>Circuit of heartbeat monitor is shown below, which contains </a:t>
            </a:r>
            <a:r>
              <a:rPr lang="en-IN" altLang="en-US" dirty="0" err="1">
                <a:latin typeface="Calibri" panose="020F0502020204030204" charset="0"/>
              </a:rPr>
              <a:t>arduino</a:t>
            </a:r>
            <a:r>
              <a:rPr lang="en-IN" altLang="en-US" dirty="0">
                <a:latin typeface="Calibri" panose="020F0502020204030204" charset="0"/>
              </a:rPr>
              <a:t> uno, heart beat sensor module, reset button and LCD. Arduino controls whole the process of system like reading pulses form Heart beat sensor module, calculating heart rate and sending this data to LCD. We can set the sensitivity of this sensor module by inbuilt potentiometer placed on this module.</a:t>
            </a:r>
            <a:endParaRPr lang="en-IN" altLang="en-US" dirty="0">
              <a:latin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a:t>
            </a:r>
            <a:endParaRPr lang="en-IN" altLang="en-US"/>
          </a:p>
        </p:txBody>
      </p:sp>
      <p:pic>
        <p:nvPicPr>
          <p:cNvPr id="4" name="Content Placeholder 3"/>
          <p:cNvPicPr>
            <a:picLocks noGrp="1" noChangeAspect="1"/>
          </p:cNvPicPr>
          <p:nvPr>
            <p:ph idx="1"/>
          </p:nvPr>
        </p:nvPicPr>
        <p:blipFill>
          <a:blip r:embed="rId1"/>
          <a:stretch>
            <a:fillRect/>
          </a:stretch>
        </p:blipFill>
        <p:spPr>
          <a:xfrm>
            <a:off x="1167130" y="2057400"/>
            <a:ext cx="6809105" cy="4114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a:t>
            </a:r>
            <a:endParaRPr lang="en-IN" altLang="en-US"/>
          </a:p>
        </p:txBody>
      </p:sp>
      <p:sp>
        <p:nvSpPr>
          <p:cNvPr id="3" name="Content Placeholder 2"/>
          <p:cNvSpPr>
            <a:spLocks noGrp="1"/>
          </p:cNvSpPr>
          <p:nvPr>
            <p:ph idx="1"/>
          </p:nvPr>
        </p:nvSpPr>
        <p:spPr/>
        <p:txBody>
          <a:bodyPr/>
          <a:lstStyle/>
          <a:p>
            <a:pPr marL="0" indent="0" algn="just">
              <a:buNone/>
            </a:pPr>
            <a:r>
              <a:rPr lang="en-US" sz="2400" dirty="0"/>
              <a:t>Heart beat sensor module’s output pin is directly connected to pin 8 of </a:t>
            </a:r>
            <a:r>
              <a:rPr lang="en-US" sz="2400" dirty="0" err="1"/>
              <a:t>arduino</a:t>
            </a:r>
            <a:r>
              <a:rPr lang="en-US" sz="2400" dirty="0"/>
              <a:t>. </a:t>
            </a:r>
            <a:r>
              <a:rPr lang="en-US" sz="2400" dirty="0" err="1"/>
              <a:t>Vcc</a:t>
            </a:r>
            <a:r>
              <a:rPr lang="en-US" sz="2400" dirty="0"/>
              <a:t> and GND are connected to </a:t>
            </a:r>
            <a:r>
              <a:rPr lang="en-US" sz="2400" dirty="0" err="1"/>
              <a:t>Vcc</a:t>
            </a:r>
            <a:r>
              <a:rPr lang="en-US" sz="2400" dirty="0"/>
              <a:t> and GND. A 16x2 LCD is connected with </a:t>
            </a:r>
            <a:r>
              <a:rPr lang="en-US" sz="2400" dirty="0" err="1"/>
              <a:t>arduino</a:t>
            </a:r>
            <a:r>
              <a:rPr lang="en-US" sz="2400" dirty="0"/>
              <a:t> in 4-bit mode. Control pin RS, RW and </a:t>
            </a:r>
            <a:r>
              <a:rPr lang="en-US" sz="2400" dirty="0" err="1"/>
              <a:t>En</a:t>
            </a:r>
            <a:r>
              <a:rPr lang="en-US" sz="2400" dirty="0"/>
              <a:t> are directly connected to </a:t>
            </a:r>
            <a:r>
              <a:rPr lang="en-US" sz="2400" dirty="0" err="1"/>
              <a:t>arduino</a:t>
            </a:r>
            <a:r>
              <a:rPr lang="en-US" sz="2400" dirty="0"/>
              <a:t> pin 12, GND and 11. And data pin D4-D7 is connected to pins 5, 4, 3 and 2 of </a:t>
            </a:r>
            <a:r>
              <a:rPr lang="en-US" sz="2400" dirty="0" err="1"/>
              <a:t>arduino</a:t>
            </a:r>
            <a:r>
              <a:rPr lang="en-US" sz="2400" dirty="0"/>
              <a:t>. And one push button is added for resetting reading and another is used to start the system for reading pulses. When we need to count heart rate, we press start button then </a:t>
            </a:r>
            <a:r>
              <a:rPr lang="en-US" sz="2400" dirty="0" err="1"/>
              <a:t>arduino</a:t>
            </a:r>
            <a:r>
              <a:rPr lang="en-US" sz="2400" dirty="0"/>
              <a:t> start counting pulses and also start counter for five seconds. This start push button is connected to pin 7 and reset push button is connected to pin 6 of </a:t>
            </a:r>
            <a:r>
              <a:rPr lang="en-US" sz="2400" dirty="0" err="1"/>
              <a:t>arduino</a:t>
            </a:r>
            <a:r>
              <a:rPr lang="en-US" sz="2400" dirty="0"/>
              <a:t> with respect to ground</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p:cNvSpPr>
            <a:spLocks noGrp="1"/>
          </p:cNvSpPr>
          <p:nvPr>
            <p:ph type="sldNum" sz="quarter" idx="12"/>
          </p:nvPr>
        </p:nvSpPr>
        <p:spPr/>
        <p:txBody>
          <a:bodyPr wrap="squar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400">
                <a:latin typeface="Arial" panose="020B0604020202020204" pitchFamily="34" charset="0"/>
              </a:rPr>
            </a:fld>
            <a:endParaRPr lang="en-US" altLang="en-US" sz="1400">
              <a:latin typeface="Arial" panose="020B0604020202020204" pitchFamily="34" charset="0"/>
            </a:endParaRPr>
          </a:p>
        </p:txBody>
      </p:sp>
      <p:sp>
        <p:nvSpPr>
          <p:cNvPr id="10242" name="Rectangle 2"/>
          <p:cNvSpPr>
            <a:spLocks noGrp="1"/>
          </p:cNvSpPr>
          <p:nvPr>
            <p:ph type="title"/>
          </p:nvPr>
        </p:nvSpPr>
        <p:spPr/>
        <p:txBody>
          <a:bodyPr vert="horz" wrap="square" lIns="92075" tIns="46038" rIns="92075" bIns="46038" anchor="b" anchorCtr="0"/>
          <a:lstStyle/>
          <a:p>
            <a:pPr algn="l" eaLnBrk="1" hangingPunct="1">
              <a:buNone/>
            </a:pPr>
            <a:r>
              <a:rPr lang="en-IN" altLang="en-US" sz="3600" b="1" i="0">
                <a:latin typeface="Bahnschrift" panose="020B0502040204020203" charset="0"/>
              </a:rPr>
              <a:t>Conclusion and future scope :-</a:t>
            </a:r>
            <a:endParaRPr lang="en-IN" altLang="en-US" sz="3600" b="1" i="0">
              <a:latin typeface="Bahnschrift" panose="020B0502040204020203" charset="0"/>
            </a:endParaRPr>
          </a:p>
        </p:txBody>
      </p:sp>
      <p:sp>
        <p:nvSpPr>
          <p:cNvPr id="10243" name="Rectangle 3"/>
          <p:cNvSpPr>
            <a:spLocks noGrp="1"/>
          </p:cNvSpPr>
          <p:nvPr>
            <p:ph idx="1"/>
          </p:nvPr>
        </p:nvSpPr>
        <p:spPr/>
        <p:txBody>
          <a:bodyPr vert="horz" wrap="square" lIns="92075" tIns="46038" rIns="92075" bIns="46038" anchor="t" anchorCtr="0"/>
          <a:lstStyle/>
          <a:p>
            <a:pPr marL="0" indent="0" algn="just" eaLnBrk="1" hangingPunct="1">
              <a:buNone/>
            </a:pPr>
            <a:r>
              <a:rPr lang="en-IN" altLang="en-US" sz="2400" dirty="0">
                <a:latin typeface="Calibri" panose="020F0502020204030204" charset="0"/>
              </a:rPr>
              <a:t>This device allows a person to measure the heart rate in real time or record for later study. This also has application in portable ECG remote health monitors and fitness and heart rate monitors. So with the development of this system the elder patients will have the facility to get them diagnosed from the comfort of their home without traveling to hospital or in the situation where there is a dire need to visit the hospital in case of abnormalities that are detected on the device and after future developments might be able to send required information to nearby hospital facility about incoming patient and precautions to be taken and thus by eliminating potential risk of death</a:t>
            </a:r>
            <a:endParaRPr lang="en-IN" altLang="en-US" sz="2400" dirty="0">
              <a:latin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p:cNvSpPr>
            <a:spLocks noGrp="1"/>
          </p:cNvSpPr>
          <p:nvPr>
            <p:ph type="sldNum" sz="quarter" idx="12"/>
          </p:nvPr>
        </p:nvSpPr>
        <p:spPr/>
        <p:txBody>
          <a:bodyPr wrap="squar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400">
                <a:latin typeface="Arial" panose="020B0604020202020204" pitchFamily="34" charset="0"/>
              </a:rPr>
            </a:fld>
            <a:endParaRPr lang="en-US" altLang="en-US" sz="1400">
              <a:latin typeface="Arial" panose="020B0604020202020204" pitchFamily="34" charset="0"/>
            </a:endParaRPr>
          </a:p>
        </p:txBody>
      </p:sp>
      <p:sp>
        <p:nvSpPr>
          <p:cNvPr id="10242" name="Rectangle 2"/>
          <p:cNvSpPr>
            <a:spLocks noGrp="1"/>
          </p:cNvSpPr>
          <p:nvPr>
            <p:ph type="title"/>
          </p:nvPr>
        </p:nvSpPr>
        <p:spPr/>
        <p:txBody>
          <a:bodyPr vert="horz" wrap="square" lIns="92075" tIns="46038" rIns="92075" bIns="46038" anchor="b" anchorCtr="0"/>
          <a:lstStyle/>
          <a:p>
            <a:pPr algn="l" eaLnBrk="1" hangingPunct="1">
              <a:buNone/>
            </a:pPr>
            <a:r>
              <a:rPr lang="en-IN" altLang="en-US" b="1" i="0">
                <a:latin typeface="Bahnschrift" panose="020B0502040204020203" charset="0"/>
              </a:rPr>
              <a:t>References :-</a:t>
            </a:r>
            <a:endParaRPr lang="en-IN" altLang="en-US" b="1" i="0">
              <a:latin typeface="Bahnschrift" panose="020B0502040204020203" charset="0"/>
            </a:endParaRPr>
          </a:p>
        </p:txBody>
      </p:sp>
      <p:sp>
        <p:nvSpPr>
          <p:cNvPr id="10243" name="Rectangle 3"/>
          <p:cNvSpPr>
            <a:spLocks noGrp="1"/>
          </p:cNvSpPr>
          <p:nvPr>
            <p:ph idx="1"/>
          </p:nvPr>
        </p:nvSpPr>
        <p:spPr/>
        <p:txBody>
          <a:bodyPr vert="horz" wrap="square" lIns="92075" tIns="46038" rIns="92075" bIns="46038" anchor="t" anchorCtr="0"/>
          <a:lstStyle/>
          <a:p>
            <a:pPr marL="0" indent="0" algn="just" eaLnBrk="1" hangingPunct="1">
              <a:buNone/>
            </a:pPr>
            <a:r>
              <a:rPr lang="en-IN" altLang="en-US" sz="1800" dirty="0">
                <a:latin typeface="Calibri" panose="020F0502020204030204" charset="0"/>
              </a:rPr>
              <a:t>[1] M. J </a:t>
            </a:r>
            <a:r>
              <a:rPr lang="en-IN" altLang="en-US" sz="1800" dirty="0" err="1">
                <a:latin typeface="Calibri" panose="020F0502020204030204" charset="0"/>
              </a:rPr>
              <a:t>Drinnan</a:t>
            </a:r>
            <a:r>
              <a:rPr lang="en-IN" altLang="en-US" sz="1800" dirty="0">
                <a:latin typeface="Calibri" panose="020F0502020204030204" charset="0"/>
              </a:rPr>
              <a:t>, J. Allen, and A. Murray (2001). "Relation between heart rate and pulse transit time during paced respiration", Physiol. Meas. vol. 22, pp425–432. </a:t>
            </a:r>
            <a:endParaRPr lang="en-IN" altLang="en-US" sz="1800" dirty="0">
              <a:latin typeface="Calibri" panose="020F0502020204030204" charset="0"/>
            </a:endParaRPr>
          </a:p>
          <a:p>
            <a:pPr marL="0" indent="0" algn="just" eaLnBrk="1" hangingPunct="1">
              <a:buNone/>
            </a:pPr>
            <a:r>
              <a:rPr lang="en-IN" altLang="en-US" sz="1800" dirty="0">
                <a:latin typeface="Calibri" panose="020F0502020204030204" charset="0"/>
              </a:rPr>
              <a:t>[2] “Range of Heart Rates per Minute and Average Heart Rate for Various Ages”. Retrieve on 7th December 2008 (http://www.smm.org/heart/lessons/lesson1.htm) </a:t>
            </a:r>
            <a:endParaRPr lang="en-IN" altLang="en-US" sz="1800" dirty="0">
              <a:latin typeface="Calibri" panose="020F0502020204030204" charset="0"/>
            </a:endParaRPr>
          </a:p>
          <a:p>
            <a:pPr marL="0" indent="0" algn="just" eaLnBrk="1" hangingPunct="1">
              <a:buNone/>
            </a:pPr>
            <a:r>
              <a:rPr lang="en-IN" altLang="en-US" sz="1800" dirty="0">
                <a:latin typeface="Calibri" panose="020F0502020204030204" charset="0"/>
              </a:rPr>
              <a:t>[3] Allen J. (2007). “Photoplethysmography and its application in clinical physiological measurement”, </a:t>
            </a:r>
            <a:r>
              <a:rPr lang="en-IN" altLang="en-US" sz="1800" dirty="0" err="1">
                <a:latin typeface="Calibri" panose="020F0502020204030204" charset="0"/>
              </a:rPr>
              <a:t>Physiol</a:t>
            </a:r>
            <a:r>
              <a:rPr lang="en-IN" altLang="en-US" sz="1800" dirty="0">
                <a:latin typeface="Calibri" panose="020F0502020204030204" charset="0"/>
              </a:rPr>
              <a:t> Meas. 2007 Mar; 28(3):R1-39. </a:t>
            </a:r>
            <a:r>
              <a:rPr lang="en-IN" altLang="en-US" sz="1800" dirty="0" err="1">
                <a:latin typeface="Calibri" panose="020F0502020204030204" charset="0"/>
              </a:rPr>
              <a:t>Epub</a:t>
            </a:r>
            <a:r>
              <a:rPr lang="en-IN" altLang="en-US" sz="1800" dirty="0">
                <a:latin typeface="Calibri" panose="020F0502020204030204" charset="0"/>
              </a:rPr>
              <a:t> 2007 Feb 20 </a:t>
            </a:r>
            <a:endParaRPr lang="en-IN" altLang="en-US" sz="1800" dirty="0">
              <a:latin typeface="Calibri" panose="020F0502020204030204" charset="0"/>
            </a:endParaRPr>
          </a:p>
          <a:p>
            <a:pPr marL="0" indent="0" algn="just" eaLnBrk="1" hangingPunct="1">
              <a:buNone/>
            </a:pPr>
            <a:r>
              <a:rPr lang="en-IN" altLang="en-US" sz="1800" dirty="0">
                <a:latin typeface="Calibri" panose="020F0502020204030204" charset="0"/>
              </a:rPr>
              <a:t>[4] Shelley, K. H., R. G. Stout, et al. (1999). "The Use of Joint Time Frequency Analysis of The Pulse Oximeter Waveform to Measure The Respiratory Rate of Ventilated Patients." </a:t>
            </a:r>
            <a:r>
              <a:rPr lang="en-IN" altLang="en-US" sz="1800" dirty="0" err="1">
                <a:latin typeface="Calibri" panose="020F0502020204030204" charset="0"/>
              </a:rPr>
              <a:t>Anesthesiology</a:t>
            </a:r>
            <a:r>
              <a:rPr lang="en-IN" altLang="en-US" sz="1800" dirty="0">
                <a:latin typeface="Calibri" panose="020F0502020204030204" charset="0"/>
              </a:rPr>
              <a:t> 91(3A): A583. </a:t>
            </a:r>
            <a:endParaRPr lang="en-IN" altLang="en-US" sz="1800" dirty="0">
              <a:latin typeface="Calibri" panose="020F0502020204030204" charset="0"/>
            </a:endParaRPr>
          </a:p>
          <a:p>
            <a:pPr marL="0" indent="0" algn="just" eaLnBrk="1" hangingPunct="1">
              <a:buNone/>
            </a:pPr>
            <a:r>
              <a:rPr lang="en-IN" altLang="en-US" sz="1800" dirty="0">
                <a:latin typeface="Calibri" panose="020F0502020204030204" charset="0"/>
              </a:rPr>
              <a:t>[5] </a:t>
            </a:r>
            <a:r>
              <a:rPr lang="en-IN" altLang="en-US" sz="1800" dirty="0" err="1">
                <a:latin typeface="Calibri" panose="020F0502020204030204" charset="0"/>
              </a:rPr>
              <a:t>Péter</a:t>
            </a:r>
            <a:r>
              <a:rPr lang="en-IN" altLang="en-US" sz="1800" dirty="0">
                <a:latin typeface="Calibri" panose="020F0502020204030204" charset="0"/>
              </a:rPr>
              <a:t> </a:t>
            </a:r>
            <a:r>
              <a:rPr lang="en-IN" altLang="en-US" sz="1800" dirty="0" err="1">
                <a:latin typeface="Calibri" panose="020F0502020204030204" charset="0"/>
              </a:rPr>
              <a:t>Csordàs</a:t>
            </a:r>
            <a:r>
              <a:rPr lang="en-IN" altLang="en-US" sz="1800" dirty="0">
                <a:latin typeface="Calibri" panose="020F0502020204030204" charset="0"/>
              </a:rPr>
              <a:t>, </a:t>
            </a:r>
            <a:r>
              <a:rPr lang="en-IN" altLang="en-US" sz="1800" dirty="0" err="1">
                <a:latin typeface="Calibri" panose="020F0502020204030204" charset="0"/>
              </a:rPr>
              <a:t>Balázs</a:t>
            </a:r>
            <a:r>
              <a:rPr lang="en-IN" altLang="en-US" sz="1800" dirty="0">
                <a:latin typeface="Calibri" panose="020F0502020204030204" charset="0"/>
              </a:rPr>
              <a:t> Scherer (2006), “Development and Applications of A Home Health Monitoring Device”, Proc. of International Carpathian Control Conference ICCC’ 2006, May 29-31</a:t>
            </a:r>
            <a:endParaRPr lang="en-IN" altLang="en-US" sz="1800" dirty="0">
              <a:latin typeface="Calibri" panose="020F0502020204030204" charset="0"/>
            </a:endParaRPr>
          </a:p>
          <a:p>
            <a:pPr marL="0" indent="0" algn="just" eaLnBrk="1" hangingPunct="1">
              <a:buNone/>
            </a:pPr>
            <a:r>
              <a:rPr lang="en-IN" altLang="en-US" sz="1800" dirty="0">
                <a:latin typeface="Calibri" panose="020F0502020204030204" charset="0"/>
              </a:rPr>
              <a:t>and rest are mentioned in report.....</a:t>
            </a:r>
            <a:endParaRPr lang="en-IN" altLang="en-US" sz="1800" dirty="0">
              <a:latin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Number Placeholder 5"/>
          <p:cNvSpPr>
            <a:spLocks noGrp="1"/>
          </p:cNvSpPr>
          <p:nvPr>
            <p:ph type="sldNum" sz="quarter" idx="12"/>
          </p:nvPr>
        </p:nvSpPr>
        <p:spPr/>
        <p:txBody>
          <a:bodyPr wrap="squar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400">
                <a:latin typeface="Arial" panose="020B0604020202020204" pitchFamily="34" charset="0"/>
              </a:rPr>
            </a:fld>
            <a:endParaRPr lang="en-US" altLang="en-US" sz="1400">
              <a:latin typeface="Arial" panose="020B0604020202020204" pitchFamily="34" charset="0"/>
            </a:endParaRPr>
          </a:p>
        </p:txBody>
      </p:sp>
      <p:sp>
        <p:nvSpPr>
          <p:cNvPr id="7170" name="Rectangle 2"/>
          <p:cNvSpPr>
            <a:spLocks noGrp="1"/>
          </p:cNvSpPr>
          <p:nvPr>
            <p:ph type="title"/>
          </p:nvPr>
        </p:nvSpPr>
        <p:spPr>
          <a:xfrm>
            <a:off x="531813" y="358775"/>
            <a:ext cx="7772400" cy="1143000"/>
          </a:xfrm>
        </p:spPr>
        <p:txBody>
          <a:bodyPr vert="horz" wrap="square" lIns="92075" tIns="46038" rIns="92075" bIns="46038" anchor="b" anchorCtr="0"/>
          <a:lstStyle/>
          <a:p>
            <a:pPr algn="l" eaLnBrk="1" hangingPunct="1"/>
            <a:r>
              <a:rPr lang="en-IN" altLang="en-US" sz="3600" b="1" i="0">
                <a:gradFill>
                  <a:gsLst>
                    <a:gs pos="0">
                      <a:srgbClr val="FECF40"/>
                    </a:gs>
                    <a:gs pos="100000">
                      <a:srgbClr val="846C21"/>
                    </a:gs>
                  </a:gsLst>
                  <a:lin scaled="0"/>
                </a:gradFill>
                <a:latin typeface="Corbel Light" panose="020B0303020204020204" charset="0"/>
              </a:rPr>
              <a:t>ECG BASED HEART RATE MONITORING SYSTEM USING ARDUINO</a:t>
            </a:r>
            <a:endParaRPr lang="en-IN" altLang="en-US" sz="3600" b="1" i="0">
              <a:gradFill>
                <a:gsLst>
                  <a:gs pos="0">
                    <a:srgbClr val="FECF40"/>
                  </a:gs>
                  <a:gs pos="100000">
                    <a:srgbClr val="846C21"/>
                  </a:gs>
                </a:gsLst>
                <a:lin scaled="0"/>
              </a:gradFill>
              <a:latin typeface="Corbel Light" panose="020B0303020204020204" charset="0"/>
            </a:endParaRPr>
          </a:p>
        </p:txBody>
      </p:sp>
      <p:sp>
        <p:nvSpPr>
          <p:cNvPr id="7171" name="TextBox 1"/>
          <p:cNvSpPr txBox="1"/>
          <p:nvPr/>
        </p:nvSpPr>
        <p:spPr>
          <a:xfrm>
            <a:off x="2843530" y="4076700"/>
            <a:ext cx="5948680" cy="2306955"/>
          </a:xfrm>
          <a:prstGeom prst="rect">
            <a:avLst/>
          </a:prstGeom>
          <a:noFill/>
          <a:ln w="9525">
            <a:noFill/>
          </a:ln>
        </p:spPr>
        <p:txBody>
          <a:bodyPr wrap="square" anchor="t" anchorCtr="0">
            <a:spAutoFit/>
          </a:bodyPr>
          <a:lstStyle/>
          <a:p>
            <a:r>
              <a:rPr lang="en-IN" altLang="en-US">
                <a:latin typeface="Bahnschrift" panose="020B0502040204020203" charset="0"/>
              </a:rPr>
              <a:t>Done by </a:t>
            </a:r>
            <a:endParaRPr lang="en-IN" altLang="en-US">
              <a:latin typeface="Bahnschrift" panose="020B0502040204020203" charset="0"/>
            </a:endParaRPr>
          </a:p>
          <a:p>
            <a:r>
              <a:rPr lang="en-IN" altLang="en-US">
                <a:latin typeface="Bahnschrift" panose="020B0502040204020203" charset="0"/>
              </a:rPr>
              <a:t>V.Venkata narendra - 18BCE0515</a:t>
            </a:r>
            <a:endParaRPr lang="en-IN" altLang="en-US">
              <a:latin typeface="Bahnschrift" panose="020B0502040204020203" charset="0"/>
            </a:endParaRPr>
          </a:p>
          <a:p>
            <a:r>
              <a:rPr lang="en-IN" altLang="en-US">
                <a:latin typeface="Bahnschrift" panose="020B0502040204020203" charset="0"/>
              </a:rPr>
              <a:t>B Sai Koushik - 18BCE0961</a:t>
            </a:r>
            <a:endParaRPr lang="en-IN" altLang="en-US">
              <a:latin typeface="Bahnschrift" panose="020B0502040204020203" charset="0"/>
            </a:endParaRPr>
          </a:p>
          <a:p>
            <a:r>
              <a:rPr lang="en-IN" altLang="en-US">
                <a:latin typeface="Bahnschrift" panose="020B0502040204020203" charset="0"/>
              </a:rPr>
              <a:t>Sai Nikhil Reddy M -18BCE0527</a:t>
            </a:r>
            <a:endParaRPr lang="en-IN" altLang="en-US">
              <a:latin typeface="Bahnschrift" panose="020B0502040204020203" charset="0"/>
            </a:endParaRPr>
          </a:p>
          <a:p>
            <a:r>
              <a:rPr lang="en-IN" altLang="en-US">
                <a:latin typeface="Bahnschrift" panose="020B0502040204020203" charset="0"/>
              </a:rPr>
              <a:t>Harsha Vardan Kamal -18BCE0983</a:t>
            </a:r>
            <a:endParaRPr lang="en-IN" altLang="en-US">
              <a:latin typeface="Bahnschrift" panose="020B0502040204020203" charset="0"/>
            </a:endParaRPr>
          </a:p>
          <a:p>
            <a:r>
              <a:rPr lang="en-IN" altLang="en-US">
                <a:latin typeface="Bahnschrift" panose="020B0502040204020203" charset="0"/>
              </a:rPr>
              <a:t>Mugilan T - 18BCE0946</a:t>
            </a:r>
            <a:endParaRPr lang="en-IN" altLang="en-US">
              <a:latin typeface="Bahnschrift" panose="020B0502040204020203" charset="0"/>
            </a:endParaRPr>
          </a:p>
        </p:txBody>
      </p:sp>
      <p:sp>
        <p:nvSpPr>
          <p:cNvPr id="3" name="Text Box 2"/>
          <p:cNvSpPr txBox="1"/>
          <p:nvPr/>
        </p:nvSpPr>
        <p:spPr>
          <a:xfrm>
            <a:off x="683260" y="1916430"/>
            <a:ext cx="4006850" cy="460375"/>
          </a:xfrm>
          <a:prstGeom prst="rect">
            <a:avLst/>
          </a:prstGeom>
          <a:noFill/>
        </p:spPr>
        <p:txBody>
          <a:bodyPr wrap="square" rtlCol="0">
            <a:spAutoFit/>
          </a:bodyPr>
          <a:lstStyle/>
          <a:p>
            <a:r>
              <a:rPr lang="en-IN" altLang="en-US">
                <a:latin typeface="Bahnschrift" panose="020B0502040204020203" charset="0"/>
                <a:sym typeface="+mn-ea"/>
              </a:rPr>
              <a:t>Fall Semester 2021-22</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5"/>
          <p:cNvSpPr>
            <a:spLocks noGrp="1"/>
          </p:cNvSpPr>
          <p:nvPr>
            <p:ph type="sldNum" sz="quarter" idx="12"/>
          </p:nvPr>
        </p:nvSpPr>
        <p:spPr/>
        <p:txBody>
          <a:bodyPr wrap="squar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400">
                <a:latin typeface="Arial" panose="020B0604020202020204" pitchFamily="34" charset="0"/>
              </a:rPr>
            </a:fld>
            <a:endParaRPr lang="en-US" altLang="en-US" sz="1400">
              <a:latin typeface="Arial" panose="020B0604020202020204" pitchFamily="34" charset="0"/>
            </a:endParaRPr>
          </a:p>
        </p:txBody>
      </p:sp>
      <p:sp>
        <p:nvSpPr>
          <p:cNvPr id="8194" name="Rectangle 2"/>
          <p:cNvSpPr>
            <a:spLocks noGrp="1"/>
          </p:cNvSpPr>
          <p:nvPr>
            <p:ph type="title"/>
          </p:nvPr>
        </p:nvSpPr>
        <p:spPr/>
        <p:txBody>
          <a:bodyPr vert="horz" wrap="square" lIns="92075" tIns="46038" rIns="92075" bIns="46038" anchor="b" anchorCtr="0"/>
          <a:lstStyle/>
          <a:p>
            <a:pPr algn="l" eaLnBrk="1" hangingPunct="1">
              <a:buNone/>
            </a:pPr>
            <a:r>
              <a:rPr lang="en-IN" altLang="en-US" b="1" i="0">
                <a:latin typeface="Bahnschrift" panose="020B0502040204020203" charset="0"/>
              </a:rPr>
              <a:t>Abstract :-</a:t>
            </a:r>
            <a:endParaRPr lang="en-IN" altLang="en-US" b="1" i="0">
              <a:latin typeface="Bahnschrift" panose="020B0502040204020203" charset="0"/>
            </a:endParaRPr>
          </a:p>
        </p:txBody>
      </p:sp>
      <p:sp>
        <p:nvSpPr>
          <p:cNvPr id="8195" name="Rectangle 3"/>
          <p:cNvSpPr>
            <a:spLocks noGrp="1"/>
          </p:cNvSpPr>
          <p:nvPr>
            <p:ph idx="1"/>
          </p:nvPr>
        </p:nvSpPr>
        <p:spPr/>
        <p:txBody>
          <a:bodyPr vert="horz" wrap="square" lIns="92075" tIns="46038" rIns="92075" bIns="46038" anchor="t" anchorCtr="0"/>
          <a:lstStyle/>
          <a:p>
            <a:pPr marL="0" indent="0" algn="just" eaLnBrk="1" hangingPunct="1">
              <a:buNone/>
            </a:pPr>
            <a:r>
              <a:rPr lang="en-IN" altLang="en-US" sz="2100" dirty="0">
                <a:latin typeface="Calibri" panose="020F0502020204030204" charset="0"/>
              </a:rPr>
              <a:t>World Health Organization (WHO) </a:t>
            </a:r>
            <a:r>
              <a:rPr lang="en-IN" altLang="en-US" sz="2100" dirty="0" err="1">
                <a:latin typeface="Calibri" panose="020F0502020204030204" charset="0"/>
              </a:rPr>
              <a:t>researchshows</a:t>
            </a:r>
            <a:r>
              <a:rPr lang="en-IN" altLang="en-US" sz="2100" dirty="0">
                <a:latin typeface="Calibri" panose="020F0502020204030204" charset="0"/>
              </a:rPr>
              <a:t> that most people die due to heart disease. The basic parameters, which are monitored by a human regularly to keep track of their health, are Heart rate, body temperature and blood pressure. We can easily track/diagnose any abnormal heart activity, indicating to possible heart problems in an early stage by monitoring the ECG signal. Hence, constant tracking of heart rate rhythm can help in identifying heart problems due to any abnormal waves. This paper presents a method to create an ECG based Heart Rate Monitoring System using Arduino with a temperature sensor which will display the heart wave on a monitor (screen) and also the body temperature. This has application in portable ECG remote health monitors and fitness and heart rate monitors.</a:t>
            </a:r>
            <a:endParaRPr lang="en-IN" altLang="en-US" sz="2100" dirty="0">
              <a:latin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5"/>
          <p:cNvSpPr>
            <a:spLocks noGrp="1"/>
          </p:cNvSpPr>
          <p:nvPr>
            <p:ph type="sldNum" sz="quarter" idx="12"/>
          </p:nvPr>
        </p:nvSpPr>
        <p:spPr/>
        <p:txBody>
          <a:bodyPr wrap="squar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400">
                <a:latin typeface="Arial" panose="020B0604020202020204" pitchFamily="34" charset="0"/>
              </a:rPr>
            </a:fld>
            <a:endParaRPr lang="en-US" altLang="en-US" sz="1400">
              <a:latin typeface="Arial" panose="020B0604020202020204" pitchFamily="34" charset="0"/>
            </a:endParaRPr>
          </a:p>
        </p:txBody>
      </p:sp>
      <p:sp>
        <p:nvSpPr>
          <p:cNvPr id="9218" name="Rectangle 2"/>
          <p:cNvSpPr>
            <a:spLocks noGrp="1"/>
          </p:cNvSpPr>
          <p:nvPr>
            <p:ph type="title"/>
          </p:nvPr>
        </p:nvSpPr>
        <p:spPr/>
        <p:txBody>
          <a:bodyPr vert="horz" wrap="square" lIns="92075" tIns="46038" rIns="92075" bIns="46038" anchor="b" anchorCtr="0"/>
          <a:lstStyle/>
          <a:p>
            <a:pPr algn="l" eaLnBrk="1" hangingPunct="1">
              <a:buNone/>
            </a:pPr>
            <a:r>
              <a:rPr lang="en-IN" altLang="en-US" b="1" i="0">
                <a:latin typeface="Bahnschrift" panose="020B0502040204020203" charset="0"/>
              </a:rPr>
              <a:t>Introduction :-</a:t>
            </a:r>
            <a:endParaRPr lang="en-IN" altLang="en-US" b="1" i="0">
              <a:latin typeface="Bahnschrift" panose="020B0502040204020203" charset="0"/>
            </a:endParaRPr>
          </a:p>
        </p:txBody>
      </p:sp>
      <p:sp>
        <p:nvSpPr>
          <p:cNvPr id="9219" name="Rectangle 3"/>
          <p:cNvSpPr>
            <a:spLocks noGrp="1"/>
          </p:cNvSpPr>
          <p:nvPr>
            <p:ph idx="1"/>
          </p:nvPr>
        </p:nvSpPr>
        <p:spPr/>
        <p:txBody>
          <a:bodyPr vert="horz" wrap="square" lIns="92075" tIns="46038" rIns="92075" bIns="46038" anchor="t" anchorCtr="0"/>
          <a:lstStyle/>
          <a:p>
            <a:pPr marL="0" indent="0" algn="just" eaLnBrk="1" hangingPunct="1">
              <a:buNone/>
            </a:pPr>
            <a:r>
              <a:rPr lang="en-IN" altLang="en-US" sz="2400" dirty="0">
                <a:latin typeface="Calibri" panose="020F0502020204030204" charset="0"/>
              </a:rPr>
              <a:t>Heart rate is one of the most frequently measured parameters of the human body and plays an important role in determining an individual’s health. Heart rate measurement is becoming a part of the typical consumer lifestyle, and many electronic devices. World Health Organization (WHO) research also shows that the most people was dying due to heart disease. The cardiovascular abnormality is one of the biggest causes of deaths among people of all races around the globe especially in the case of old age people. In few years, it is expected that the world population of age 65 and older would exceed the population of the world with age of 15 years.</a:t>
            </a:r>
            <a:endParaRPr lang="en-IN" altLang="en-US" sz="2400" dirty="0">
              <a:latin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a:t>
            </a:r>
            <a:endParaRPr lang="en-IN" altLang="en-US"/>
          </a:p>
        </p:txBody>
      </p:sp>
      <p:sp>
        <p:nvSpPr>
          <p:cNvPr id="3" name="Content Placeholder 2"/>
          <p:cNvSpPr>
            <a:spLocks noGrp="1"/>
          </p:cNvSpPr>
          <p:nvPr>
            <p:ph idx="1"/>
          </p:nvPr>
        </p:nvSpPr>
        <p:spPr>
          <a:xfrm>
            <a:off x="664210" y="1960245"/>
            <a:ext cx="7793990" cy="4549775"/>
          </a:xfrm>
        </p:spPr>
        <p:txBody>
          <a:bodyPr/>
          <a:lstStyle/>
          <a:p>
            <a:pPr marL="0" indent="0" algn="just">
              <a:buNone/>
            </a:pPr>
            <a:r>
              <a:rPr lang="en-US" sz="2100" dirty="0"/>
              <a:t>Therefore, this disease cannot be taken lightly. Hence, most health care equipment and monitoring system are designed to keep track the disease. In some countries, people still do not have access to quality health facilities owing to different barriers. This project can help people in rural and remote areas who are far away from hospital or any medical healthcare to take care of their health. Health monitoring of a patient distantly has become an easy and plausible task with the advent of this technology. A heart rate monitor is a personal monitoring device that allows a person to measure the heart rate in real time or record for later study. This also has application in portable ECG remote health monitors and fitness and heart rate monitors. </a:t>
            </a:r>
            <a:r>
              <a:rPr lang="en-US" sz="2100" dirty="0" err="1"/>
              <a:t>So</a:t>
            </a:r>
            <a:r>
              <a:rPr lang="en-IN" altLang="en-US" sz="2100" dirty="0" err="1"/>
              <a:t> </a:t>
            </a:r>
            <a:r>
              <a:rPr lang="en-US" sz="2100" dirty="0" err="1"/>
              <a:t>with</a:t>
            </a:r>
            <a:r>
              <a:rPr lang="en-US" sz="2100" dirty="0"/>
              <a:t> the development of this system the elder patients will have the facility to get them diagnosed from the comfort of their home without traveling to hospitals.</a:t>
            </a:r>
            <a:endParaRPr lang="en-US" sz="2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p:cNvSpPr>
            <a:spLocks noGrp="1"/>
          </p:cNvSpPr>
          <p:nvPr>
            <p:ph type="sldNum" sz="quarter" idx="12"/>
          </p:nvPr>
        </p:nvSpPr>
        <p:spPr/>
        <p:txBody>
          <a:bodyPr wrap="squar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400">
                <a:latin typeface="Arial" panose="020B0604020202020204" pitchFamily="34" charset="0"/>
              </a:rPr>
            </a:fld>
            <a:endParaRPr lang="en-US" altLang="en-US" sz="1400">
              <a:latin typeface="Arial" panose="020B0604020202020204" pitchFamily="34" charset="0"/>
            </a:endParaRPr>
          </a:p>
        </p:txBody>
      </p:sp>
      <p:sp>
        <p:nvSpPr>
          <p:cNvPr id="10242" name="Rectangle 2"/>
          <p:cNvSpPr>
            <a:spLocks noGrp="1"/>
          </p:cNvSpPr>
          <p:nvPr>
            <p:ph type="title"/>
          </p:nvPr>
        </p:nvSpPr>
        <p:spPr/>
        <p:txBody>
          <a:bodyPr vert="horz" wrap="square" lIns="92075" tIns="46038" rIns="92075" bIns="46038" anchor="b" anchorCtr="0"/>
          <a:lstStyle/>
          <a:p>
            <a:pPr algn="l" eaLnBrk="1" hangingPunct="1">
              <a:buNone/>
            </a:pPr>
            <a:r>
              <a:rPr lang="en-IN" altLang="en-US" b="1" i="0">
                <a:latin typeface="Bahnschrift" panose="020B0502040204020203" charset="0"/>
              </a:rPr>
              <a:t>Components :-</a:t>
            </a:r>
            <a:endParaRPr lang="en-IN" altLang="en-US" b="1" i="0">
              <a:latin typeface="Bahnschrift" panose="020B0502040204020203" charset="0"/>
            </a:endParaRPr>
          </a:p>
        </p:txBody>
      </p:sp>
      <p:sp>
        <p:nvSpPr>
          <p:cNvPr id="10243" name="Rectangle 3"/>
          <p:cNvSpPr>
            <a:spLocks noGrp="1"/>
          </p:cNvSpPr>
          <p:nvPr>
            <p:ph idx="1"/>
          </p:nvPr>
        </p:nvSpPr>
        <p:spPr/>
        <p:txBody>
          <a:bodyPr vert="horz" wrap="square" lIns="92075" tIns="46038" rIns="92075" bIns="46038" anchor="t" anchorCtr="0"/>
          <a:lstStyle/>
          <a:p>
            <a:pPr marL="0" indent="0" algn="just" eaLnBrk="1" hangingPunct="1">
              <a:buNone/>
            </a:pPr>
            <a:r>
              <a:rPr lang="en-IN" altLang="en-US" dirty="0">
                <a:latin typeface="Calibri" panose="020F0502020204030204" charset="0"/>
              </a:rPr>
              <a:t>1. Arduino UNO</a:t>
            </a:r>
            <a:endParaRPr lang="en-IN" altLang="en-US" dirty="0">
              <a:latin typeface="Calibri" panose="020F0502020204030204" charset="0"/>
            </a:endParaRPr>
          </a:p>
          <a:p>
            <a:pPr marL="0" indent="0" algn="just" eaLnBrk="1" hangingPunct="1">
              <a:buNone/>
            </a:pPr>
            <a:r>
              <a:rPr lang="en-IN" altLang="en-US" dirty="0">
                <a:latin typeface="Calibri" panose="020F0502020204030204" charset="0"/>
              </a:rPr>
              <a:t>2. Heart Beat sensor module</a:t>
            </a:r>
            <a:endParaRPr lang="en-IN" altLang="en-US" dirty="0">
              <a:latin typeface="Calibri" panose="020F0502020204030204" charset="0"/>
            </a:endParaRPr>
          </a:p>
          <a:p>
            <a:pPr marL="0" indent="0" algn="just" eaLnBrk="1" hangingPunct="1">
              <a:buNone/>
            </a:pPr>
            <a:r>
              <a:rPr lang="en-IN" altLang="en-US" dirty="0">
                <a:latin typeface="Calibri" panose="020F0502020204030204" charset="0"/>
              </a:rPr>
              <a:t>3. 16x2 LCD Display</a:t>
            </a:r>
            <a:endParaRPr lang="en-IN" altLang="en-US" dirty="0">
              <a:latin typeface="Calibri" panose="020F0502020204030204" charset="0"/>
            </a:endParaRPr>
          </a:p>
          <a:p>
            <a:pPr marL="0" indent="0" algn="just" eaLnBrk="1" hangingPunct="1">
              <a:buNone/>
            </a:pPr>
            <a:r>
              <a:rPr lang="en-IN" altLang="en-US" dirty="0">
                <a:latin typeface="Calibri" panose="020F0502020204030204" charset="0"/>
              </a:rPr>
              <a:t>4. Push button</a:t>
            </a:r>
            <a:endParaRPr lang="en-IN" altLang="en-US" dirty="0">
              <a:latin typeface="Calibri" panose="020F0502020204030204" charset="0"/>
            </a:endParaRPr>
          </a:p>
          <a:p>
            <a:pPr marL="0" indent="0" algn="just" eaLnBrk="1" hangingPunct="1">
              <a:buNone/>
            </a:pPr>
            <a:r>
              <a:rPr lang="en-IN" altLang="en-US" dirty="0">
                <a:latin typeface="Calibri" panose="020F0502020204030204" charset="0"/>
              </a:rPr>
              <a:t>5. Bread board</a:t>
            </a:r>
            <a:endParaRPr lang="en-IN" altLang="en-US" dirty="0">
              <a:latin typeface="Calibri" panose="020F0502020204030204" charset="0"/>
            </a:endParaRPr>
          </a:p>
          <a:p>
            <a:pPr marL="0" indent="0" algn="just" eaLnBrk="1" hangingPunct="1">
              <a:buNone/>
            </a:pPr>
            <a:r>
              <a:rPr lang="en-IN" altLang="en-US" dirty="0">
                <a:latin typeface="Calibri" panose="020F0502020204030204" charset="0"/>
              </a:rPr>
              <a:t>6. Power</a:t>
            </a:r>
            <a:endParaRPr lang="en-IN" altLang="en-US" dirty="0">
              <a:latin typeface="Calibri" panose="020F0502020204030204" charset="0"/>
            </a:endParaRPr>
          </a:p>
          <a:p>
            <a:pPr marL="0" indent="0" algn="just" eaLnBrk="1" hangingPunct="1">
              <a:buNone/>
            </a:pPr>
            <a:r>
              <a:rPr lang="en-IN" altLang="en-US" dirty="0">
                <a:latin typeface="Calibri" panose="020F0502020204030204" charset="0"/>
              </a:rPr>
              <a:t>7. Connecting wires</a:t>
            </a:r>
            <a:endParaRPr lang="en-IN" altLang="en-US" dirty="0">
              <a:latin typeface="Calibri" panose="020F0502020204030204" charset="0"/>
            </a:endParaRPr>
          </a:p>
          <a:p>
            <a:pPr marL="0" indent="0" algn="just" eaLnBrk="1" hangingPunct="1">
              <a:buNone/>
            </a:pPr>
            <a:r>
              <a:rPr lang="en-IN" altLang="en-US" dirty="0">
                <a:latin typeface="Calibri" panose="020F0502020204030204" charset="0"/>
              </a:rPr>
              <a:t>8. Resistor of 330Ω</a:t>
            </a:r>
            <a:endParaRPr lang="en-IN" altLang="en-US" dirty="0">
              <a:latin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p:cNvSpPr>
            <a:spLocks noGrp="1"/>
          </p:cNvSpPr>
          <p:nvPr>
            <p:ph type="sldNum" sz="quarter" idx="12"/>
          </p:nvPr>
        </p:nvSpPr>
        <p:spPr/>
        <p:txBody>
          <a:bodyPr wrap="squar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400">
                <a:latin typeface="Arial" panose="020B0604020202020204" pitchFamily="34" charset="0"/>
              </a:rPr>
            </a:fld>
            <a:endParaRPr lang="en-US" altLang="en-US" sz="1400">
              <a:latin typeface="Arial" panose="020B0604020202020204" pitchFamily="34" charset="0"/>
            </a:endParaRPr>
          </a:p>
        </p:txBody>
      </p:sp>
      <p:sp>
        <p:nvSpPr>
          <p:cNvPr id="10242" name="Rectangle 2"/>
          <p:cNvSpPr>
            <a:spLocks noGrp="1"/>
          </p:cNvSpPr>
          <p:nvPr>
            <p:ph type="title"/>
          </p:nvPr>
        </p:nvSpPr>
        <p:spPr/>
        <p:txBody>
          <a:bodyPr vert="horz" wrap="square" lIns="92075" tIns="46038" rIns="92075" bIns="46038" anchor="b" anchorCtr="0"/>
          <a:lstStyle/>
          <a:p>
            <a:pPr algn="l" eaLnBrk="1" hangingPunct="1">
              <a:buNone/>
            </a:pPr>
            <a:r>
              <a:rPr lang="en-IN" altLang="en-US" sz="3600" b="1" i="0">
                <a:latin typeface="Bahnschrift" panose="020B0502040204020203" charset="0"/>
              </a:rPr>
              <a:t>Working of Heartbeat Monitor Project :-</a:t>
            </a:r>
            <a:endParaRPr lang="en-IN" altLang="en-US" sz="3600" b="1" i="0">
              <a:latin typeface="Bahnschrift" panose="020B0502040204020203" charset="0"/>
            </a:endParaRPr>
          </a:p>
        </p:txBody>
      </p:sp>
      <p:sp>
        <p:nvSpPr>
          <p:cNvPr id="10243" name="Rectangle 3"/>
          <p:cNvSpPr>
            <a:spLocks noGrp="1"/>
          </p:cNvSpPr>
          <p:nvPr>
            <p:ph idx="1"/>
          </p:nvPr>
        </p:nvSpPr>
        <p:spPr/>
        <p:txBody>
          <a:bodyPr vert="horz" wrap="square" lIns="92075" tIns="46038" rIns="92075" bIns="46038" anchor="t" anchorCtr="0"/>
          <a:lstStyle/>
          <a:p>
            <a:pPr marL="0" indent="0" algn="just" eaLnBrk="1" hangingPunct="1">
              <a:buNone/>
            </a:pPr>
            <a:r>
              <a:rPr lang="en-IN" altLang="en-US" sz="2400" dirty="0">
                <a:latin typeface="Calibri" panose="020F0502020204030204" charset="0"/>
              </a:rPr>
              <a:t>Working of this project is quite easy but a little calculation for calculating heart rate is required. There are several methods for calculating heart rate, but here we have read only five pulses. Then we have calculated total heart beat in a minute by applying the below formula:</a:t>
            </a:r>
            <a:endParaRPr lang="en-IN" altLang="en-US" sz="2400" dirty="0">
              <a:latin typeface="Calibri" panose="020F0502020204030204" charset="0"/>
            </a:endParaRPr>
          </a:p>
          <a:p>
            <a:pPr marL="0" indent="0" eaLnBrk="1" hangingPunct="1">
              <a:buNone/>
            </a:pPr>
            <a:r>
              <a:rPr lang="en-IN" altLang="en-US" sz="2400" dirty="0" err="1">
                <a:latin typeface="Calibri" panose="020F0502020204030204" charset="0"/>
              </a:rPr>
              <a:t>Five_pusle_time</a:t>
            </a:r>
            <a:r>
              <a:rPr lang="en-IN" altLang="en-US" sz="2400" dirty="0">
                <a:latin typeface="Calibri" panose="020F0502020204030204" charset="0"/>
              </a:rPr>
              <a:t> = time2-time1;</a:t>
            </a:r>
            <a:endParaRPr lang="en-IN" altLang="en-US" sz="2400" dirty="0">
              <a:latin typeface="Calibri" panose="020F0502020204030204" charset="0"/>
            </a:endParaRPr>
          </a:p>
          <a:p>
            <a:pPr marL="0" indent="0" eaLnBrk="1" hangingPunct="1">
              <a:buNone/>
            </a:pPr>
            <a:r>
              <a:rPr lang="en-IN" altLang="en-US" sz="2400" dirty="0" err="1">
                <a:latin typeface="Calibri" panose="020F0502020204030204" charset="0"/>
              </a:rPr>
              <a:t>Single_pulse_time</a:t>
            </a:r>
            <a:r>
              <a:rPr lang="en-IN" altLang="en-US" sz="2400" dirty="0">
                <a:latin typeface="Calibri" panose="020F0502020204030204" charset="0"/>
              </a:rPr>
              <a:t> = </a:t>
            </a:r>
            <a:r>
              <a:rPr lang="en-IN" altLang="en-US" sz="2400" dirty="0" err="1">
                <a:latin typeface="Calibri" panose="020F0502020204030204" charset="0"/>
              </a:rPr>
              <a:t>Five_pusle_time</a:t>
            </a:r>
            <a:r>
              <a:rPr lang="en-IN" altLang="en-US" sz="2400" dirty="0">
                <a:latin typeface="Calibri" panose="020F0502020204030204" charset="0"/>
              </a:rPr>
              <a:t> /5;</a:t>
            </a:r>
            <a:endParaRPr lang="en-IN" altLang="en-US" sz="2400" dirty="0">
              <a:latin typeface="Calibri" panose="020F0502020204030204" charset="0"/>
            </a:endParaRPr>
          </a:p>
          <a:p>
            <a:pPr marL="0" indent="0" eaLnBrk="1" hangingPunct="1">
              <a:buNone/>
            </a:pPr>
            <a:r>
              <a:rPr lang="en-IN" altLang="en-US" sz="2400" dirty="0">
                <a:latin typeface="Calibri" panose="020F0502020204030204" charset="0"/>
              </a:rPr>
              <a:t>Rate = 60000/ </a:t>
            </a:r>
            <a:r>
              <a:rPr lang="en-IN" altLang="en-US" sz="2400" dirty="0" err="1">
                <a:latin typeface="Calibri" panose="020F0502020204030204" charset="0"/>
              </a:rPr>
              <a:t>Single_pulse_time</a:t>
            </a:r>
            <a:r>
              <a:rPr lang="en-IN" altLang="en-US" sz="2400" dirty="0">
                <a:latin typeface="Calibri" panose="020F0502020204030204" charset="0"/>
              </a:rPr>
              <a:t>;</a:t>
            </a:r>
            <a:endParaRPr lang="en-IN" altLang="en-US" sz="2400" dirty="0">
              <a:latin typeface="Calibri" panose="020F0502020204030204" charset="0"/>
            </a:endParaRPr>
          </a:p>
          <a:p>
            <a:pPr marL="0" indent="0" eaLnBrk="1" hangingPunct="1">
              <a:buNone/>
            </a:pPr>
            <a:r>
              <a:rPr lang="en-IN" altLang="en-US" sz="2400" dirty="0">
                <a:latin typeface="Calibri" panose="020F0502020204030204" charset="0"/>
              </a:rPr>
              <a:t>where time1 is first pulse counter value</a:t>
            </a:r>
            <a:endParaRPr lang="en-IN" altLang="en-US" sz="2400" dirty="0">
              <a:latin typeface="Calibri" panose="020F0502020204030204" charset="0"/>
            </a:endParaRPr>
          </a:p>
          <a:p>
            <a:pPr marL="0" indent="0" eaLnBrk="1" hangingPunct="1">
              <a:buNone/>
            </a:pPr>
            <a:r>
              <a:rPr lang="en-IN" altLang="en-US" sz="2400" dirty="0">
                <a:latin typeface="Calibri" panose="020F0502020204030204" charset="0"/>
              </a:rPr>
              <a:t>time 2 is list pulse counter </a:t>
            </a:r>
            <a:r>
              <a:rPr lang="en-IN" altLang="en-US" sz="2400" dirty="0" err="1">
                <a:latin typeface="Calibri" panose="020F0502020204030204" charset="0"/>
              </a:rPr>
              <a:t>valuerate</a:t>
            </a:r>
            <a:r>
              <a:rPr lang="en-IN" altLang="en-US" sz="2400" dirty="0">
                <a:latin typeface="Calibri" panose="020F0502020204030204" charset="0"/>
              </a:rPr>
              <a:t> is final heart rate.</a:t>
            </a:r>
            <a:endParaRPr lang="en-IN" altLang="en-US" sz="2400" dirty="0">
              <a:latin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a:t>
            </a:r>
            <a:endParaRPr lang="en-IN" altLang="en-US"/>
          </a:p>
        </p:txBody>
      </p:sp>
      <p:sp>
        <p:nvSpPr>
          <p:cNvPr id="3" name="Content Placeholder 2"/>
          <p:cNvSpPr>
            <a:spLocks noGrp="1"/>
          </p:cNvSpPr>
          <p:nvPr>
            <p:ph idx="1"/>
          </p:nvPr>
        </p:nvSpPr>
        <p:spPr/>
        <p:txBody>
          <a:bodyPr/>
          <a:lstStyle/>
          <a:p>
            <a:pPr marL="0" indent="0" algn="just">
              <a:buNone/>
            </a:pPr>
            <a:r>
              <a:rPr lang="en-US" sz="2000" dirty="0"/>
              <a:t>When first pulse comes, we start counter by using timer counter function in </a:t>
            </a:r>
            <a:r>
              <a:rPr lang="en-US" sz="2000" dirty="0" err="1"/>
              <a:t>arduino</a:t>
            </a:r>
            <a:r>
              <a:rPr lang="en-US" sz="2000" dirty="0"/>
              <a:t> that is </a:t>
            </a:r>
            <a:r>
              <a:rPr lang="en-US" sz="2000" dirty="0" err="1"/>
              <a:t>millis</a:t>
            </a:r>
            <a:r>
              <a:rPr lang="en-US" sz="2000" dirty="0"/>
              <a:t>();. And take first pulse counter value form </a:t>
            </a:r>
            <a:r>
              <a:rPr lang="en-US" sz="2000" dirty="0" err="1"/>
              <a:t>millis</a:t>
            </a:r>
            <a:r>
              <a:rPr lang="en-US" sz="2000" dirty="0"/>
              <a:t>();. Then we wait for five pulses. After getting five pulses we again take counter value in time 2 and then we subtract time1 from time 2 to take original time taken by five pulses. And then divide this time by 5 times for getting single pulse time. Now we have time for single pulse and we can easily find the pulse in one minute, dividing 600000 </a:t>
            </a:r>
            <a:r>
              <a:rPr lang="en-US" sz="2000" dirty="0" err="1"/>
              <a:t>ms</a:t>
            </a:r>
            <a:r>
              <a:rPr lang="en-US" sz="2000" dirty="0"/>
              <a:t> by single pulse time.</a:t>
            </a:r>
            <a:endParaRPr lang="en-US" sz="2000" dirty="0"/>
          </a:p>
          <a:p>
            <a:pPr marL="0" indent="0" algn="just">
              <a:buNone/>
            </a:pPr>
            <a:r>
              <a:rPr lang="en-US" sz="2000" dirty="0"/>
              <a:t>Rate= 600000/single pulse time.</a:t>
            </a:r>
            <a:endParaRPr lang="en-US" sz="2000" dirty="0"/>
          </a:p>
          <a:p>
            <a:pPr marL="0" indent="0" algn="just">
              <a:buNone/>
            </a:pPr>
            <a:r>
              <a:rPr lang="en-US" sz="2000" dirty="0"/>
              <a:t>In this project we have used Heart beat sensor module to detect Heart Beat. This sensor module contains an IR pair which actually detect heart beat from blood. Heart pumps the blood in body which is called heart beat, when it happens the blood concentration in body changes. And we use this change to make a voltage or pulse electrically.</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p:cNvSpPr>
            <a:spLocks noGrp="1"/>
          </p:cNvSpPr>
          <p:nvPr>
            <p:ph type="sldNum" sz="quarter" idx="12"/>
          </p:nvPr>
        </p:nvSpPr>
        <p:spPr/>
        <p:txBody>
          <a:bodyPr wrap="squar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400">
                <a:latin typeface="Arial" panose="020B0604020202020204" pitchFamily="34" charset="0"/>
              </a:rPr>
            </a:fld>
            <a:endParaRPr lang="en-US" altLang="en-US" sz="1400">
              <a:latin typeface="Arial" panose="020B0604020202020204" pitchFamily="34" charset="0"/>
            </a:endParaRPr>
          </a:p>
        </p:txBody>
      </p:sp>
      <p:sp>
        <p:nvSpPr>
          <p:cNvPr id="10242" name="Rectangle 2"/>
          <p:cNvSpPr>
            <a:spLocks noGrp="1"/>
          </p:cNvSpPr>
          <p:nvPr>
            <p:ph type="title"/>
          </p:nvPr>
        </p:nvSpPr>
        <p:spPr/>
        <p:txBody>
          <a:bodyPr vert="horz" wrap="square" lIns="92075" tIns="46038" rIns="92075" bIns="46038" anchor="b" anchorCtr="0"/>
          <a:lstStyle/>
          <a:p>
            <a:pPr algn="l" eaLnBrk="1" hangingPunct="1">
              <a:buNone/>
            </a:pPr>
            <a:r>
              <a:rPr lang="en-IN" altLang="en-US" sz="3600" b="1" i="0">
                <a:latin typeface="Bahnschrift" panose="020B0502040204020203" charset="0"/>
              </a:rPr>
              <a:t>PROPOSED ARCHITECTURE DIAGRAM :-</a:t>
            </a:r>
            <a:endParaRPr lang="en-IN" altLang="en-US" sz="3600" b="1" i="0">
              <a:latin typeface="Bahnschrift" panose="020B0502040204020203" charset="0"/>
            </a:endParaRPr>
          </a:p>
        </p:txBody>
      </p:sp>
      <p:pic>
        <p:nvPicPr>
          <p:cNvPr id="2" name="Picture 2"/>
          <p:cNvPicPr>
            <a:picLocks noGrp="1" noChangeAspect="1"/>
          </p:cNvPicPr>
          <p:nvPr>
            <p:ph sz="half" idx="2"/>
          </p:nvPr>
        </p:nvPicPr>
        <p:blipFill>
          <a:blip r:embed="rId1"/>
          <a:stretch>
            <a:fillRect/>
          </a:stretch>
        </p:blipFill>
        <p:spPr>
          <a:xfrm>
            <a:off x="755650" y="2276475"/>
            <a:ext cx="7501255" cy="3447415"/>
          </a:xfrm>
          <a:prstGeom prst="rect">
            <a:avLst/>
          </a:prstGeom>
        </p:spPr>
      </p:pic>
    </p:spTree>
  </p:cSld>
  <p:clrMapOvr>
    <a:masterClrMapping/>
  </p:clrMapOvr>
</p:sld>
</file>

<file path=ppt/theme/theme1.xml><?xml version="1.0" encoding="utf-8"?>
<a:theme xmlns:a="http://schemas.openxmlformats.org/drawingml/2006/main" name="Fireball">
  <a:themeElements>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ireball">
  <a:themeElements>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Fireball">
  <a:themeElements>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Files\Office2k\Templates\Presentation Designs\Fireball.pot</Template>
  <TotalTime>0</TotalTime>
  <Words>7049</Words>
  <Application>WPS Presentation</Application>
  <PresentationFormat>On-screen Show (4:3)</PresentationFormat>
  <Paragraphs>101</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14</vt:i4>
      </vt:variant>
    </vt:vector>
  </HeadingPairs>
  <TitlesOfParts>
    <vt:vector size="26" baseType="lpstr">
      <vt:lpstr>Arial</vt:lpstr>
      <vt:lpstr>SimSun</vt:lpstr>
      <vt:lpstr>Wingdings</vt:lpstr>
      <vt:lpstr>Times New Roman</vt:lpstr>
      <vt:lpstr>Corbel Light</vt:lpstr>
      <vt:lpstr>Bahnschrift</vt:lpstr>
      <vt:lpstr>Calibri</vt:lpstr>
      <vt:lpstr>Microsoft YaHei</vt:lpstr>
      <vt:lpstr>Arial Unicode MS</vt:lpstr>
      <vt:lpstr>Fireball</vt:lpstr>
      <vt:lpstr>1_Fireball</vt:lpstr>
      <vt:lpstr>2_Fireball</vt:lpstr>
      <vt:lpstr>PROJECT  DONE FOR :</vt:lpstr>
      <vt:lpstr>ECG BASED HEART RATE MONITORING SYSTEM USING ARDUINO</vt:lpstr>
      <vt:lpstr>Abstract :-</vt:lpstr>
      <vt:lpstr>Introduction :-</vt:lpstr>
      <vt:lpstr>Cont..</vt:lpstr>
      <vt:lpstr>Components :-</vt:lpstr>
      <vt:lpstr>Working of Heartbeat Monitor Project :-</vt:lpstr>
      <vt:lpstr>Cont..</vt:lpstr>
      <vt:lpstr>PROPOSED ARCHITECTURE DIAGRAM :-</vt:lpstr>
      <vt:lpstr>Circuit Diagram and Explanation :-</vt:lpstr>
      <vt:lpstr>Cont..</vt:lpstr>
      <vt:lpstr>Cont..</vt:lpstr>
      <vt:lpstr>Conclusion and future scope :-</vt:lpstr>
      <vt:lpstr>References :-</vt:lpstr>
    </vt:vector>
  </TitlesOfParts>
  <Company>UW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in 2D image sequences</dc:title>
  <dc:creator>uw</dc:creator>
  <cp:lastModifiedBy>vvnar</cp:lastModifiedBy>
  <cp:revision>21</cp:revision>
  <dcterms:created xsi:type="dcterms:W3CDTF">2002-11-01T18:06:00Z</dcterms:created>
  <dcterms:modified xsi:type="dcterms:W3CDTF">2021-11-22T05:59:52Z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D0FE55911C3B49D4B60AED40561CED27</vt:lpwstr>
  </property>
</Properties>
</file>