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8" r:id="rId8"/>
    <p:sldId id="263" r:id="rId9"/>
    <p:sldId id="271" r:id="rId10"/>
    <p:sldId id="264" r:id="rId11"/>
    <p:sldId id="265" r:id="rId12"/>
    <p:sldId id="272" r:id="rId13"/>
    <p:sldId id="273" r:id="rId14"/>
    <p:sldId id="274" r:id="rId15"/>
    <p:sldId id="266" r:id="rId16"/>
    <p:sldId id="269" r:id="rId17"/>
    <p:sldId id="267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NDRA JINKA" userId="8dede02ed3ca2639" providerId="LiveId" clId="{DF85F48C-DB24-4D09-9F06-8AF97CCD20BB}"/>
    <pc:docChg chg="custSel modSld">
      <pc:chgData name="NARENDRA JINKA" userId="8dede02ed3ca2639" providerId="LiveId" clId="{DF85F48C-DB24-4D09-9F06-8AF97CCD20BB}" dt="2024-04-18T06:02:13.452" v="180" actId="20577"/>
      <pc:docMkLst>
        <pc:docMk/>
      </pc:docMkLst>
      <pc:sldChg chg="modSp mod">
        <pc:chgData name="NARENDRA JINKA" userId="8dede02ed3ca2639" providerId="LiveId" clId="{DF85F48C-DB24-4D09-9F06-8AF97CCD20BB}" dt="2024-04-18T06:02:13.452" v="180" actId="20577"/>
        <pc:sldMkLst>
          <pc:docMk/>
          <pc:sldMk cId="0" sldId="258"/>
        </pc:sldMkLst>
        <pc:spChg chg="mod">
          <ac:chgData name="NARENDRA JINKA" userId="8dede02ed3ca2639" providerId="LiveId" clId="{DF85F48C-DB24-4D09-9F06-8AF97CCD20BB}" dt="2024-04-18T06:02:13.452" v="180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rendra-jinka/Project-thesis.git" TargetMode="External"/><Relationship Id="rId2" Type="http://schemas.openxmlformats.org/officeDocument/2006/relationships/hyperlink" Target="https://github.com/Narendra-jinka/Php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1802675" y="337482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Bapatla</a:t>
            </a:r>
            <a:r>
              <a:rPr lang="en-IN" sz="3600" dirty="0">
                <a:solidFill>
                  <a:schemeClr val="accent5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 Engineering College :: </a:t>
            </a:r>
            <a:r>
              <a:rPr lang="en-IN" sz="36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Bapatla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</a:rPr>
              <a:t>,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Old English Text MT" panose="03040902040508030806" pitchFamily="66" charset="0"/>
                <a:cs typeface="Arial" panose="020B0604020202020204" pitchFamily="34" charset="0"/>
              </a:rPr>
              <a:t>Autonomous</a:t>
            </a: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1" y="126489"/>
            <a:ext cx="1374829" cy="1531370"/>
          </a:xfrm>
          <a:prstGeom prst="rect">
            <a:avLst/>
          </a:prstGeom>
        </p:spPr>
      </p:pic>
      <p:sp>
        <p:nvSpPr>
          <p:cNvPr id="31" name="TextBox 10"/>
          <p:cNvSpPr txBox="1"/>
          <p:nvPr/>
        </p:nvSpPr>
        <p:spPr>
          <a:xfrm>
            <a:off x="2456816" y="1054288"/>
            <a:ext cx="9993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Department of Computer Science and Engineering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-635" y="2179955"/>
            <a:ext cx="12193270" cy="950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>
                <a:latin typeface="Arial Black" panose="020B0A04020102020204" pitchFamily="34" charset="0"/>
                <a:cs typeface="Arial Black" panose="020B0A04020102020204" pitchFamily="34" charset="0"/>
              </a:rPr>
              <a:t>Unveiling the Superiority of  the React JS</a:t>
            </a:r>
          </a:p>
          <a:p>
            <a:pPr algn="ctr"/>
            <a:r>
              <a:rPr lang="en-US" sz="3200" b="1">
                <a:latin typeface="Arial Black" panose="020B0A04020102020204" pitchFamily="34" charset="0"/>
                <a:cs typeface="Arial Black" panose="020B0A04020102020204" pitchFamily="34" charset="0"/>
              </a:rPr>
              <a:t> using Doctor Appointment Application 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1278255" y="411797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/>
              <a:t>PRESENTED BY : TEAM - A3</a:t>
            </a:r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J. NARENDRA (Y20ACS462)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B. ANIL (Y20ACS411)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B.KARTHIK BABU (Y20ACS420)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A. RADHA KRISHNA (Y20ACS405)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5955030" y="4117975"/>
            <a:ext cx="4064000" cy="1993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/>
              <a:t>Under the Guidance of :-</a:t>
            </a:r>
          </a:p>
          <a:p>
            <a:endParaRPr lang="en-IN" altLang="en-US"/>
          </a:p>
          <a:p>
            <a:pPr indent="457200"/>
            <a:r>
              <a:rPr lang="en-IN" altLang="en-US"/>
              <a:t>Dr. P. PARDHASARADHI </a:t>
            </a:r>
          </a:p>
          <a:p>
            <a:pPr indent="457200"/>
            <a:endParaRPr lang="en-IN" altLang="en-US"/>
          </a:p>
          <a:p>
            <a:pPr indent="457200"/>
            <a:r>
              <a:rPr lang="en-IN" altLang="en-US"/>
              <a:t>Professor, CSE Department.</a:t>
            </a:r>
          </a:p>
          <a:p>
            <a:pPr indent="457200"/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 dirty="0">
                <a:latin typeface="Calisto MT" panose="02040603050505030304" charset="0"/>
                <a:cs typeface="Calisto MT" panose="02040603050505030304" charset="0"/>
              </a:rPr>
              <a:t>DESIGN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81710" y="5578475"/>
            <a:ext cx="3971290" cy="10972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Use case diagram for a doctor appointment booking application developed using React.js.</a:t>
            </a:r>
          </a:p>
        </p:txBody>
      </p:sp>
      <p:pic>
        <p:nvPicPr>
          <p:cNvPr id="4" name="Content Placeholder 3" descr="Screenshot 2024-04-18 065305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9983"/>
          <a:stretch>
            <a:fillRect/>
          </a:stretch>
        </p:blipFill>
        <p:spPr>
          <a:xfrm>
            <a:off x="981710" y="1578610"/>
            <a:ext cx="4516120" cy="40005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746365" y="5742940"/>
            <a:ext cx="360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Statechart Diagram</a:t>
            </a:r>
          </a:p>
        </p:txBody>
      </p:sp>
      <p:pic>
        <p:nvPicPr>
          <p:cNvPr id="6" name="Content Placeholder 5" descr="Screenshot 2024-04-18 07132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6285" y="1578610"/>
            <a:ext cx="3559810" cy="4163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latin typeface="Calisto MT" panose="02040603050505030304" charset="0"/>
                <a:cs typeface="Calisto MT" panose="02040603050505030304" charset="0"/>
              </a:rPr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CC87A-8420-8BC6-A482-D6E8B7953674}"/>
              </a:ext>
            </a:extLst>
          </p:cNvPr>
          <p:cNvSpPr txBox="1"/>
          <p:nvPr/>
        </p:nvSpPr>
        <p:spPr>
          <a:xfrm>
            <a:off x="1676400" y="2201332"/>
            <a:ext cx="787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Existing system implementation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url</a:t>
            </a:r>
            <a:r>
              <a:rPr lang="en-IN" dirty="0"/>
              <a:t> : </a:t>
            </a:r>
            <a:r>
              <a:rPr lang="en-IN" dirty="0" err="1">
                <a:hlinkClick r:id="rId2"/>
              </a:rPr>
              <a:t>Php</a:t>
            </a:r>
            <a:r>
              <a:rPr lang="en-IN" dirty="0">
                <a:hlinkClick r:id="rId2"/>
              </a:rPr>
              <a:t> Project repo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77F9D-993B-94BB-31B9-E760B6B28618}"/>
              </a:ext>
            </a:extLst>
          </p:cNvPr>
          <p:cNvSpPr txBox="1"/>
          <p:nvPr/>
        </p:nvSpPr>
        <p:spPr>
          <a:xfrm>
            <a:off x="1676400" y="37940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Proposed System implementation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url</a:t>
            </a:r>
            <a:r>
              <a:rPr lang="en-IN" dirty="0"/>
              <a:t> : </a:t>
            </a:r>
            <a:r>
              <a:rPr lang="en-IN" dirty="0">
                <a:hlinkClick r:id="rId3"/>
              </a:rPr>
              <a:t>proposed system project repo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5D7B27-1777-FAEF-DE21-D14B2AA4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" r="19583" b="8993"/>
          <a:stretch/>
        </p:blipFill>
        <p:spPr>
          <a:xfrm>
            <a:off x="1" y="440267"/>
            <a:ext cx="9804400" cy="64177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B97C91-275D-B4EC-0BAC-5EA1960174CA}"/>
              </a:ext>
            </a:extLst>
          </p:cNvPr>
          <p:cNvSpPr txBox="1"/>
          <p:nvPr/>
        </p:nvSpPr>
        <p:spPr>
          <a:xfrm>
            <a:off x="10212404" y="2695074"/>
            <a:ext cx="154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 demo Login page Code in React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66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52D170-CD7C-8F6D-8F00-FA67567DE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397933"/>
            <a:ext cx="10718801" cy="51328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ABA670-0C67-6F86-A445-135F7E07BA96}"/>
              </a:ext>
            </a:extLst>
          </p:cNvPr>
          <p:cNvSpPr txBox="1"/>
          <p:nvPr/>
        </p:nvSpPr>
        <p:spPr>
          <a:xfrm>
            <a:off x="1703672" y="5919537"/>
            <a:ext cx="842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Sample Out of react Login page </a:t>
            </a:r>
          </a:p>
        </p:txBody>
      </p:sp>
    </p:spTree>
    <p:extLst>
      <p:ext uri="{BB962C8B-B14F-4D97-AF65-F5344CB8AC3E}">
        <p14:creationId xmlns:p14="http://schemas.microsoft.com/office/powerpoint/2010/main" val="132612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7224B-06BB-099D-6A91-721FE8B1C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7" y="0"/>
            <a:ext cx="11625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5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latin typeface="Calisto MT" panose="02040603050505030304" charset="0"/>
                <a:cs typeface="Calisto MT" panose="02040603050505030304" charset="0"/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2D52B-489E-A407-7AFA-7685327D0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2" y="1482293"/>
            <a:ext cx="5744191" cy="3330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2C461D-C379-B67E-727C-DC4549E55E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27" y="1482293"/>
            <a:ext cx="5430031" cy="3147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81593C-0C18-023C-466C-163865764BD9}"/>
              </a:ext>
            </a:extLst>
          </p:cNvPr>
          <p:cNvSpPr txBox="1"/>
          <p:nvPr/>
        </p:nvSpPr>
        <p:spPr>
          <a:xfrm>
            <a:off x="1029903" y="5524901"/>
            <a:ext cx="1016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Based on analysis from popular sources like Stack Overflow and Google Trends, it's evident that React dominates the frontend development landscape.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latin typeface="Calisto MT" panose="02040603050505030304" charset="0"/>
                <a:cs typeface="Calisto MT" panose="02040603050505030304" charset="0"/>
              </a:rPr>
              <a:t>RESULTS (continues..)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66470" y="1915795"/>
            <a:ext cx="9990455" cy="1026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ü"/>
            </a:pPr>
            <a:r>
              <a:rPr lang="en-IN" altLang="en-US" dirty="0"/>
              <a:t>After the execution of existing systems (which are developed using </a:t>
            </a:r>
            <a:r>
              <a:rPr lang="en-IN" altLang="en-US" dirty="0" err="1"/>
              <a:t>php</a:t>
            </a:r>
            <a:r>
              <a:rPr lang="en-IN" altLang="en-US" dirty="0"/>
              <a:t>, angular) and the proposed system (which is developed using React) we can find the difference in terms of loading, scripting and rendering etc.,</a:t>
            </a:r>
          </a:p>
          <a:p>
            <a:endParaRPr lang="en-IN" altLang="en-US" dirty="0"/>
          </a:p>
        </p:txBody>
      </p:sp>
      <p:pic>
        <p:nvPicPr>
          <p:cNvPr id="1969260583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040" y="2942590"/>
            <a:ext cx="977265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latin typeface="Calisto MT" panose="02040603050505030304" charset="0"/>
                <a:cs typeface="Calisto MT" panose="02040603050505030304" charset="0"/>
              </a:rPr>
              <a:t>CONCLUSION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75080" y="2008505"/>
            <a:ext cx="9525635" cy="2569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 dirty="0"/>
              <a:t>In conclusion, ReactJS presents itself as a transformative force in web development, offering unparalleled efficiency and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 dirty="0"/>
              <a:t>As the technology continues to evolve, </a:t>
            </a:r>
            <a:r>
              <a:rPr lang="en-IN" altLang="en-US" sz="2200" dirty="0" err="1"/>
              <a:t>React's</a:t>
            </a:r>
            <a:r>
              <a:rPr lang="en-IN" altLang="en-US" sz="2200" dirty="0"/>
              <a:t> significance is poised to grow further, promising a bright future for developers keen on mastering its intricacies.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200" dirty="0"/>
              <a:t> </a:t>
            </a:r>
            <a:r>
              <a:rPr lang="en-IN" altLang="en-US" sz="2200" dirty="0" err="1"/>
              <a:t>React’s</a:t>
            </a:r>
            <a:r>
              <a:rPr lang="en-IN" altLang="en-US" sz="2200" dirty="0"/>
              <a:t> seamless Virtual DOM, and extensive ecosystem make it the superior choice for developing frontend-centric web applications compared to other frameworks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8815"/>
            <a:ext cx="10515600" cy="2395855"/>
          </a:xfrm>
        </p:spPr>
        <p:txBody>
          <a:bodyPr/>
          <a:lstStyle/>
          <a:p>
            <a:pPr algn="ctr"/>
            <a:r>
              <a:rPr lang="en-IN" altLang="en-US" sz="6600" b="1">
                <a:latin typeface="Castellar" panose="020A0402060406010301" charset="0"/>
                <a:cs typeface="Castellar" panose="020A0402060406010301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Calisto MT" panose="02040603050505030304" charset="0"/>
                <a:cs typeface="Calisto MT" panose="0204060305050503030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altLang="en-US" b="1"/>
              <a:t>Abstract</a:t>
            </a:r>
          </a:p>
          <a:p>
            <a:r>
              <a:rPr lang="en-IN" altLang="en-US" b="1"/>
              <a:t>Existing System</a:t>
            </a:r>
          </a:p>
          <a:p>
            <a:r>
              <a:rPr lang="en-IN" altLang="en-US" b="1"/>
              <a:t>Proposed System</a:t>
            </a:r>
          </a:p>
          <a:p>
            <a:r>
              <a:rPr lang="en-IN" altLang="en-US" b="1"/>
              <a:t>Design</a:t>
            </a:r>
          </a:p>
          <a:p>
            <a:r>
              <a:rPr lang="en-IN" altLang="en-US" b="1"/>
              <a:t>Implementation</a:t>
            </a:r>
          </a:p>
          <a:p>
            <a:r>
              <a:rPr lang="en-IN" altLang="en-US" b="1"/>
              <a:t>Result</a:t>
            </a:r>
          </a:p>
          <a:p>
            <a:r>
              <a:rPr lang="en-IN" altLang="en-US" b="1"/>
              <a:t>Conclusion</a:t>
            </a:r>
          </a:p>
        </p:txBody>
      </p:sp>
      <p:pic>
        <p:nvPicPr>
          <p:cNvPr id="109" name="Content Placeholder 108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75" r="-375" b="7272"/>
          <a:stretch>
            <a:fillRect/>
          </a:stretch>
        </p:blipFill>
        <p:spPr>
          <a:xfrm>
            <a:off x="5514340" y="1825625"/>
            <a:ext cx="5839460" cy="3636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latin typeface="Calisto MT" panose="02040603050505030304" charset="0"/>
                <a:cs typeface="Calisto MT" panose="0204060305050503030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4505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altLang="en-US" sz="2200" dirty="0"/>
              <a:t> In today's digital age, with faster internet speeds and high-performing devices becoming the norm, there's a growing demand for swift and efficient applications.</a:t>
            </a:r>
          </a:p>
          <a:p>
            <a:pPr marL="0" indent="0" algn="just">
              <a:buNone/>
            </a:pPr>
            <a:endParaRPr lang="en-IN" altLang="en-US" sz="2200" dirty="0"/>
          </a:p>
          <a:p>
            <a:pPr algn="just"/>
            <a:r>
              <a:rPr lang="en-IN" altLang="en-US" sz="2200" dirty="0"/>
              <a:t>JS frameworks and </a:t>
            </a:r>
            <a:r>
              <a:rPr lang="en-IN" altLang="en-US" sz="2200" dirty="0" err="1"/>
              <a:t>librarirs</a:t>
            </a:r>
            <a:r>
              <a:rPr lang="en-IN" altLang="en-US" sz="2200" dirty="0"/>
              <a:t> like ReactJS, AngularJS, and </a:t>
            </a:r>
            <a:r>
              <a:rPr lang="en-IN" altLang="en-US" sz="2200" dirty="0" err="1"/>
              <a:t>VueJS</a:t>
            </a:r>
            <a:r>
              <a:rPr lang="en-IN" altLang="en-US" sz="2200" dirty="0"/>
              <a:t> plays a vital role.</a:t>
            </a:r>
          </a:p>
          <a:p>
            <a:pPr marL="0" indent="0" algn="just">
              <a:buNone/>
            </a:pPr>
            <a:endParaRPr lang="en-IN" altLang="en-US" sz="2200" dirty="0"/>
          </a:p>
          <a:p>
            <a:pPr algn="just"/>
            <a:r>
              <a:rPr lang="en-IN" altLang="en-US" sz="2200" dirty="0"/>
              <a:t>ReactJS stands out as popular choice for front-end development, owing to its effectiveness</a:t>
            </a:r>
          </a:p>
          <a:p>
            <a:pPr marL="0" indent="0" algn="just">
              <a:buNone/>
            </a:pPr>
            <a:endParaRPr lang="en-IN" altLang="en-US" sz="2200" dirty="0"/>
          </a:p>
          <a:p>
            <a:pPr algn="just"/>
            <a:r>
              <a:rPr lang="en-IN" altLang="en-US" sz="2200" dirty="0"/>
              <a:t>Empowers developers to efficiently pass data to applications while maintaining state clarity within the DOM.</a:t>
            </a:r>
          </a:p>
          <a:p>
            <a:pPr algn="just"/>
            <a:endParaRPr lang="en-IN" altLang="en-US" sz="2200" dirty="0"/>
          </a:p>
          <a:p>
            <a:pPr algn="just"/>
            <a:r>
              <a:rPr lang="en-IN" altLang="en-US" sz="2200" dirty="0"/>
              <a:t>Trough our project, we aim to showcase the benefits of utilizing react in frontend development, demonstrated via a doctor appointment application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latin typeface="Calisto MT" panose="02040603050505030304" charset="0"/>
                <a:cs typeface="Calisto MT" panose="02040603050505030304" charset="0"/>
              </a:rPr>
              <a:t>EXISTING SYSTEM</a:t>
            </a:r>
          </a:p>
        </p:txBody>
      </p:sp>
      <p:pic>
        <p:nvPicPr>
          <p:cNvPr id="101" name="Picture 100"/>
          <p:cNvPicPr/>
          <p:nvPr/>
        </p:nvPicPr>
        <p:blipFill>
          <a:blip/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Content Placeholder 10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19670" y="1877060"/>
            <a:ext cx="2085975" cy="2190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Content Placeholder 10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848215" y="2147570"/>
            <a:ext cx="2092960" cy="1471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Picture 107"/>
          <p:cNvPicPr/>
          <p:nvPr/>
        </p:nvPicPr>
        <p:blipFill>
          <a:blip r:embed="rId4"/>
          <a:stretch>
            <a:fillRect/>
          </a:stretch>
        </p:blipFill>
        <p:spPr>
          <a:xfrm>
            <a:off x="7994968" y="4540250"/>
            <a:ext cx="2962275" cy="1409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977265" y="2038985"/>
            <a:ext cx="51187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100" dirty="0"/>
              <a:t>Existing web applications which are designed using traditional frameworks or technologies like Angular, PHP and JSP.</a:t>
            </a:r>
          </a:p>
          <a:p>
            <a:pPr indent="0">
              <a:buFont typeface="Arial" panose="020B0604020202020204" pitchFamily="34" charset="0"/>
              <a:buNone/>
            </a:pPr>
            <a:endParaRPr lang="en-IN" alt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100" dirty="0"/>
              <a:t>During the stage of development or in run-time environment these applications show some inconvenience to the developer or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100" dirty="0"/>
              <a:t>Frontend interactivity challenges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100" dirty="0"/>
              <a:t>Syntax complexity challenges.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3600" b="1">
                <a:latin typeface="Calisto MT" panose="02040603050505030304" charset="0"/>
                <a:cs typeface="Calisto MT" panose="02040603050505030304" charset="0"/>
              </a:rPr>
              <a:t>EXISTING SYSTEM (continues..) 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904875" y="1565910"/>
            <a:ext cx="85191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200"/>
              <a:t>Some of the notable frontend challenges of existing systems.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5725" y="2160270"/>
            <a:ext cx="1386205" cy="34867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175" y="2160905"/>
            <a:ext cx="796671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latin typeface="Calisto MT" panose="02040603050505030304" charset="0"/>
                <a:cs typeface="Calisto MT" panose="02040603050505030304" charset="0"/>
              </a:rPr>
              <a:t>PROPOSED SYSTEM</a:t>
            </a:r>
          </a:p>
        </p:txBody>
      </p:sp>
      <p:pic>
        <p:nvPicPr>
          <p:cNvPr id="5" name="Content Placeholder 4" descr="React-icon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9655" y="2000250"/>
            <a:ext cx="3667760" cy="31902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15035" y="1761490"/>
            <a:ext cx="571944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altLang="en-US" sz="2600" b="1">
                <a:solidFill>
                  <a:schemeClr val="accent1">
                    <a:lumMod val="75000"/>
                  </a:schemeClr>
                </a:solidFill>
              </a:rPr>
              <a:t>Some of the major advantages of React framework in Web Development environment.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306195" y="3458845"/>
            <a:ext cx="40640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200"/>
              <a:t>Simple and short learning curve</a:t>
            </a:r>
          </a:p>
          <a:p>
            <a:pPr indent="0">
              <a:buFont typeface="Arial" panose="020B0604020202020204" pitchFamily="34" charset="0"/>
              <a:buNone/>
            </a:pPr>
            <a:endParaRPr lang="en-IN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200"/>
              <a:t>React is Fast and Agile</a:t>
            </a:r>
          </a:p>
          <a:p>
            <a:pPr indent="0">
              <a:buFont typeface="Arial" panose="020B0604020202020204" pitchFamily="34" charset="0"/>
              <a:buNone/>
            </a:pPr>
            <a:endParaRPr lang="en-IN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200"/>
              <a:t>React introduced JSX</a:t>
            </a:r>
          </a:p>
          <a:p>
            <a:pPr indent="0">
              <a:buFont typeface="Arial" panose="020B0604020202020204" pitchFamily="34" charset="0"/>
              <a:buNone/>
            </a:pPr>
            <a:endParaRPr lang="en-IN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200"/>
              <a:t>Big development community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 dirty="0">
                <a:latin typeface="Calisto MT" panose="02040603050505030304" charset="0"/>
                <a:cs typeface="Calisto MT" panose="02040603050505030304" charset="0"/>
              </a:rPr>
              <a:t>PROPOSED SYSTEM(continues..)</a:t>
            </a:r>
          </a:p>
        </p:txBody>
      </p:sp>
      <p:pic>
        <p:nvPicPr>
          <p:cNvPr id="5" name="Content Placeholder 4" descr="React-icon.sv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1502410"/>
            <a:ext cx="4603115" cy="42144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370195" y="1864360"/>
            <a:ext cx="583247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100"/>
              <a:t>Well known features of React which conveys its efficiency in frontend development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5565775" y="2924175"/>
            <a:ext cx="54419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200"/>
              <a:t>Reusable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200"/>
              <a:t>Large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200"/>
              <a:t>Highly efficient due to virtual DOM and component-based architecture.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>
                <a:latin typeface="Calisto MT" panose="02040603050505030304" charset="0"/>
                <a:cs typeface="Calisto MT" panose="02040603050505030304" charset="0"/>
              </a:rPr>
              <a:t>PROPOSED SYSTEM (continues...)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838200" y="1628140"/>
            <a:ext cx="11003280" cy="676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200"/>
              <a:t>React masters web developing environment by overcoming the notable drawbacks mentioned in the table below.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83815"/>
            <a:ext cx="9274175" cy="39865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9B7084-1254-33C3-FAE6-970B93DA060B}"/>
              </a:ext>
            </a:extLst>
          </p:cNvPr>
          <p:cNvSpPr txBox="1"/>
          <p:nvPr/>
        </p:nvSpPr>
        <p:spPr>
          <a:xfrm>
            <a:off x="702644" y="532416"/>
            <a:ext cx="108187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4000" b="1" dirty="0">
                <a:latin typeface="Calisto MT" panose="02040603050505030304" charset="0"/>
                <a:cs typeface="Calisto MT" panose="02040603050505030304" charset="0"/>
              </a:rPr>
              <a:t>DESIGN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D59D9-D853-2CFE-9BB2-66180BD32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979" y="1240302"/>
            <a:ext cx="4982515" cy="56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5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519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Arial</vt:lpstr>
      <vt:lpstr>Arial Black</vt:lpstr>
      <vt:lpstr>Calibri</vt:lpstr>
      <vt:lpstr>Calibri Light</vt:lpstr>
      <vt:lpstr>Calisto MT</vt:lpstr>
      <vt:lpstr>Castellar</vt:lpstr>
      <vt:lpstr>Old English Text MT</vt:lpstr>
      <vt:lpstr>Söhne</vt:lpstr>
      <vt:lpstr>Wingdings</vt:lpstr>
      <vt:lpstr>Office Theme</vt:lpstr>
      <vt:lpstr>PowerPoint Presentation</vt:lpstr>
      <vt:lpstr>CONTENTS</vt:lpstr>
      <vt:lpstr>ABSTRACT</vt:lpstr>
      <vt:lpstr>EXISTING SYSTEM</vt:lpstr>
      <vt:lpstr>EXISTING SYSTEM (continues..) </vt:lpstr>
      <vt:lpstr>PROPOSED SYSTEM</vt:lpstr>
      <vt:lpstr>PROPOSED SYSTEM(continues..)</vt:lpstr>
      <vt:lpstr>PROPOSED SYSTEM (continues...)</vt:lpstr>
      <vt:lpstr>PowerPoint Presentation</vt:lpstr>
      <vt:lpstr>DESIGN</vt:lpstr>
      <vt:lpstr>IMPLEMENTATION</vt:lpstr>
      <vt:lpstr>PowerPoint Presentation</vt:lpstr>
      <vt:lpstr>PowerPoint Presentation</vt:lpstr>
      <vt:lpstr>PowerPoint Presentation</vt:lpstr>
      <vt:lpstr>RESULTS</vt:lpstr>
      <vt:lpstr>RESULTS (continues..)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NARENDRA JINKA</cp:lastModifiedBy>
  <cp:revision>6</cp:revision>
  <dcterms:created xsi:type="dcterms:W3CDTF">2024-04-17T16:45:00Z</dcterms:created>
  <dcterms:modified xsi:type="dcterms:W3CDTF">2024-04-18T06:02:24Z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4CDFA0130C7244968C9AFE1DF19C942B_11</vt:lpwstr>
  </property>
  <property fmtid="{D5CDD505-2E9C-101B-9397-08002B2CF9AE}" pid="3" name="KSOProductBuildVer">
    <vt:lpwstr>1033-12.2.0.13472</vt:lpwstr>
  </property>
</Properties>
</file>