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9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94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1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6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1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41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5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7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4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6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6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69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4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4AD9-9353-4873-9405-4DCF4AC2689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429B-D054-4072-8B8B-25588548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4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5279F0-934C-701F-ABDA-46108B17D70E}"/>
              </a:ext>
            </a:extLst>
          </p:cNvPr>
          <p:cNvSpPr/>
          <p:nvPr/>
        </p:nvSpPr>
        <p:spPr>
          <a:xfrm>
            <a:off x="1569513" y="1858625"/>
            <a:ext cx="923586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Technical Communication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Its Features</a:t>
            </a:r>
          </a:p>
        </p:txBody>
      </p:sp>
    </p:spTree>
    <p:extLst>
      <p:ext uri="{BB962C8B-B14F-4D97-AF65-F5344CB8AC3E}">
        <p14:creationId xmlns:p14="http://schemas.microsoft.com/office/powerpoint/2010/main" val="373159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B659-FCC3-4C59-A022-ECAAF18C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Technical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F3B-9C42-4042-8B56-1AEB4398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receiver, not the sender.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efficient and accessible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clear and relevant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accuracy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media effectively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created by both individuals and teams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a global audience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persuasive and truthful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scientific research and logic.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41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1D30FB-BA3A-E1C5-7877-73D97C883A06}"/>
              </a:ext>
            </a:extLst>
          </p:cNvPr>
          <p:cNvSpPr/>
          <p:nvPr/>
        </p:nvSpPr>
        <p:spPr>
          <a:xfrm>
            <a:off x="4253991" y="2967335"/>
            <a:ext cx="368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545661-1352-1E04-049E-BA37538F897E}"/>
              </a:ext>
            </a:extLst>
          </p:cNvPr>
          <p:cNvSpPr/>
          <p:nvPr/>
        </p:nvSpPr>
        <p:spPr>
          <a:xfrm>
            <a:off x="6728610" y="5116175"/>
            <a:ext cx="382348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Narendra Singh</a:t>
            </a:r>
          </a:p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</a:t>
            </a:r>
          </a:p>
        </p:txBody>
      </p:sp>
    </p:spTree>
    <p:extLst>
      <p:ext uri="{BB962C8B-B14F-4D97-AF65-F5344CB8AC3E}">
        <p14:creationId xmlns:p14="http://schemas.microsoft.com/office/powerpoint/2010/main" val="40868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CAE0-C3AB-41AB-BA59-4983F07C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FA46-BAF0-485D-8751-75C124C2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 of the English word “communication” is Latin word 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“communis” which means “to impart”, “to participate”, “to share” or “to make common.” The sense of sharing is inherent in the very origin and meaning of “communication.”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9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24"/>
    </mc:Choice>
    <mc:Fallback xmlns="">
      <p:transition spd="slow" advTm="536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1571-7F94-48F0-A680-3179BC2D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7C9B-8E79-4E10-81A0-29A23F21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endParaRPr lang="en-US" sz="2400" b="0" i="0" dirty="0">
              <a:solidFill>
                <a:srgbClr val="2A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simply the act of transferring information from one place, person or group to another</a:t>
            </a:r>
            <a:r>
              <a:rPr lang="en-US" sz="24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1.Keith Davis: Communication is a process of passing information and understanding from one person to another.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John Adair: Communication is essentially the ability of one person to make contact with another and make himself or herself understood. 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6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26"/>
    </mc:Choice>
    <mc:Fallback xmlns="">
      <p:transition spd="slow" advTm="43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42CB-F0B3-4DEC-8592-FC7C18E3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D7E2-0421-49FB-AADB-6E1D2D09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3200" marR="31750" indent="-190500">
              <a:lnSpc>
                <a:spcPct val="115199"/>
              </a:lnSpc>
              <a:spcBef>
                <a:spcPts val="100"/>
              </a:spcBef>
              <a:buFont typeface="Arial"/>
              <a:buChar char="•"/>
              <a:tabLst>
                <a:tab pos="203200" algn="l"/>
                <a:tab pos="265557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a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convey </a:t>
            </a:r>
            <a:r>
              <a:rPr lang="en-US"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scientific, </a:t>
            </a:r>
            <a:r>
              <a:rPr lang="en-US"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  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-190500">
              <a:lnSpc>
                <a:spcPct val="100000"/>
              </a:lnSpc>
              <a:spcBef>
                <a:spcPts val="2470"/>
              </a:spcBef>
              <a:buFont typeface="Arial"/>
              <a:buChar char="•"/>
              <a:tabLst>
                <a:tab pos="203200" algn="l"/>
                <a:tab pos="477139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US"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topics,  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 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something.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39"/>
    </mc:Choice>
    <mc:Fallback xmlns="">
      <p:transition spd="slow" advTm="697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1956-5FAD-4686-9D3A-DA3B093E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72F6-73D2-425A-8F7F-906EF049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communication serves three basic purposes:</a:t>
            </a:r>
          </a:p>
          <a:p>
            <a:pPr lvl="2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inform: Anticipate and answer your readers’ questions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instruct: Enable your readers to perform certain tasks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persuade: Motivate your readers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2"/>
    </mc:Choice>
    <mc:Fallback xmlns="">
      <p:transition spd="slow" advTm="60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D05D-1731-44AF-8321-EE854D42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1BBC-D256-44DB-B89E-EACE726F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35" y="1935921"/>
            <a:ext cx="10353762" cy="3695136"/>
          </a:xfrm>
        </p:spPr>
        <p:txBody>
          <a:bodyPr/>
          <a:lstStyle/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majorly consists of five blocks/processes: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52"/>
    </mc:Choice>
    <mc:Fallback xmlns="">
      <p:transition spd="slow" advTm="338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061A-44BC-4066-8747-DFBC0A1F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  <a:endParaRPr lang="en-IN" dirty="0"/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471CC87-AB1A-47D6-9BEF-7B0786DB1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2891" y="2966901"/>
            <a:ext cx="5496692" cy="19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66"/>
    </mc:Choice>
    <mc:Fallback xmlns="">
      <p:transition spd="slow" advTm="1753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9FD4-3CFC-4207-8695-3268B321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general and Technical communication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84788-D2CC-4A78-B87D-49A7F030C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Communication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9F9CBF-ED93-4D85-9129-D388C88A56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601980" indent="-336550">
              <a:lnSpc>
                <a:spcPct val="100000"/>
              </a:lnSpc>
              <a:spcBef>
                <a:spcPts val="1770"/>
              </a:spcBef>
              <a:buAutoNum type="arabicPeriod"/>
              <a:tabLst>
                <a:tab pos="602615" algn="l"/>
              </a:tabLst>
            </a:pPr>
            <a:r>
              <a:rPr lang="en-US" sz="5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 general  message.</a:t>
            </a:r>
          </a:p>
          <a:p>
            <a:pPr marL="266065" marR="14008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02615" algn="l"/>
              </a:tabLst>
            </a:pPr>
            <a:r>
              <a:rPr lang="en-US" sz="5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Informal in style and  approach .</a:t>
            </a:r>
          </a:p>
          <a:p>
            <a:pPr marL="601980" indent="-336550">
              <a:lnSpc>
                <a:spcPct val="100000"/>
              </a:lnSpc>
              <a:buAutoNum type="arabicPeriod"/>
              <a:tabLst>
                <a:tab pos="602615" algn="l"/>
              </a:tabLst>
            </a:pPr>
            <a:r>
              <a:rPr lang="en-US" sz="5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Indefinite pattern.</a:t>
            </a:r>
          </a:p>
          <a:p>
            <a:pPr marL="601980" indent="-336550">
              <a:lnSpc>
                <a:spcPct val="100000"/>
              </a:lnSpc>
              <a:buAutoNum type="arabicPeriod"/>
              <a:tabLst>
                <a:tab pos="602615" algn="l"/>
              </a:tabLst>
            </a:pPr>
            <a:r>
              <a:rPr lang="en-US" sz="5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oral mode of propagation .</a:t>
            </a:r>
          </a:p>
          <a:p>
            <a:pPr marL="266065" marR="729615">
              <a:lnSpc>
                <a:spcPct val="100000"/>
              </a:lnSpc>
              <a:buAutoNum type="arabicPeriod" startAt="5"/>
              <a:tabLst>
                <a:tab pos="602615" algn="l"/>
              </a:tabLst>
            </a:pPr>
            <a:r>
              <a:rPr lang="en-US" sz="5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always for a specific  audience. .</a:t>
            </a:r>
          </a:p>
          <a:p>
            <a:pPr marL="266065" marR="59690">
              <a:lnSpc>
                <a:spcPct val="100000"/>
              </a:lnSpc>
              <a:buAutoNum type="arabicPeriod" startAt="5"/>
              <a:tabLst>
                <a:tab pos="602615" algn="l"/>
              </a:tabLst>
            </a:pPr>
            <a:r>
              <a:rPr lang="en-US" sz="5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use of technical terms or  graphics </a:t>
            </a:r>
            <a:r>
              <a:rPr lang="en-US" sz="50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EFADCB-34FD-4A50-9CA4-FE4891790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Technical Communication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2B1224-C2E2-4154-BAC8-239F0BE4DA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12700" marR="104648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48615" algn="l"/>
              </a:tabLst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technical  message .</a:t>
            </a:r>
          </a:p>
          <a:p>
            <a:pPr marL="12700" marR="436245">
              <a:lnSpc>
                <a:spcPct val="100000"/>
              </a:lnSpc>
              <a:buAutoNum type="arabicPeriod"/>
              <a:tabLst>
                <a:tab pos="348615" algn="l"/>
              </a:tabLst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formal in style and  approach.</a:t>
            </a:r>
          </a:p>
          <a:p>
            <a:pPr marL="347980" indent="-335915">
              <a:lnSpc>
                <a:spcPct val="100000"/>
              </a:lnSpc>
              <a:buAutoNum type="arabicPeriod"/>
              <a:tabLst>
                <a:tab pos="348615" algn="l"/>
              </a:tabLst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 a set  pattern .</a:t>
            </a:r>
          </a:p>
          <a:p>
            <a:pPr marL="347980" indent="-335915">
              <a:lnSpc>
                <a:spcPct val="100000"/>
              </a:lnSpc>
              <a:buAutoNum type="arabicPeriod"/>
              <a:tabLst>
                <a:tab pos="348615" algn="l"/>
              </a:tabLst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oral and written way .</a:t>
            </a:r>
          </a:p>
          <a:p>
            <a:pPr marL="12700" marR="1115060">
              <a:lnSpc>
                <a:spcPct val="100000"/>
              </a:lnSpc>
              <a:buAutoNum type="arabicPeriod"/>
              <a:tabLst>
                <a:tab pos="348615" algn="l"/>
              </a:tabLst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for a specific  audience .</a:t>
            </a:r>
          </a:p>
          <a:p>
            <a:pPr marL="12700" marR="10413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8615" algn="l"/>
              </a:tabLst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involves jargons,  graphics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0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340"/>
    </mc:Choice>
    <mc:Fallback xmlns="">
      <p:transition spd="slow" advTm="2093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347735-046D-4D03-88AE-3D4438D1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Communication</a:t>
            </a:r>
            <a:endParaRPr lang="en-IN" dirty="0"/>
          </a:p>
        </p:txBody>
      </p:sp>
      <p:pic>
        <p:nvPicPr>
          <p:cNvPr id="3074" name="Picture 2" descr="Types of Communication-Chart">
            <a:extLst>
              <a:ext uri="{FF2B5EF4-FFF2-40B4-BE49-F238E27FC236}">
                <a16:creationId xmlns:a16="http://schemas.microsoft.com/office/drawing/2014/main" id="{53BC26AA-3031-466D-BFE9-E6D6010AA1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9775" y="2095500"/>
            <a:ext cx="50229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57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219</TotalTime>
  <Words>370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Damask</vt:lpstr>
      <vt:lpstr>PowerPoint Presentation</vt:lpstr>
      <vt:lpstr>Meaning of Communication</vt:lpstr>
      <vt:lpstr>Definition of Communication</vt:lpstr>
      <vt:lpstr>Technical communication</vt:lpstr>
      <vt:lpstr>PURPOSE OF COMMUNICATION</vt:lpstr>
      <vt:lpstr>Process of Communication</vt:lpstr>
      <vt:lpstr>Cont….</vt:lpstr>
      <vt:lpstr>Difference between general and Technical communication</vt:lpstr>
      <vt:lpstr>Types of Communication</vt:lpstr>
      <vt:lpstr>Features of Technical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</dc:title>
  <dc:creator>Dell</dc:creator>
  <cp:lastModifiedBy>NARENDRA SINGH</cp:lastModifiedBy>
  <cp:revision>18</cp:revision>
  <dcterms:created xsi:type="dcterms:W3CDTF">2020-09-16T10:59:18Z</dcterms:created>
  <dcterms:modified xsi:type="dcterms:W3CDTF">2022-12-01T17:09:00Z</dcterms:modified>
</cp:coreProperties>
</file>