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Walmart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Insights for Business Stakeholders</a:t>
            </a:r>
          </a:p>
          <a:p>
            <a:r>
              <a:t>Your Name | Power BI | 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 create an interactive dashboard for Walmart sales data.</a:t>
            </a:r>
          </a:p>
          <a:p>
            <a:r>
              <a:t>- Enable stakeholders to explore trends, compare store performance, and analyze external impacts.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- 6435 records from Walmart sales data</a:t>
            </a:r>
          </a:p>
          <a:p>
            <a:r>
              <a:t>- Timeframe: 2010 (weekly data)</a:t>
            </a:r>
          </a:p>
          <a:p>
            <a:r>
              <a:t>- Columns: Store, Date, Weekly_Sales, Holiday_Flag, Temperature, Fuel_Price, CPI, Unemployment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Selected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Average Weekly Sales</a:t>
            </a:r>
          </a:p>
          <a:p>
            <a:r>
              <a:t>- Sales by Store</a:t>
            </a:r>
          </a:p>
          <a:p>
            <a:r>
              <a:t>- Holiday vs Non-Holiday Comparison</a:t>
            </a:r>
          </a:p>
          <a:p>
            <a:r>
              <a:t>- Time Series Trends</a:t>
            </a:r>
          </a:p>
          <a:p>
            <a:r>
              <a:t>- Correlations with Economic Indicators (CPI, Fuel Price)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Dashboard Walkthrough</a:t>
            </a:r>
          </a:p>
          <a:p>
            <a:r>
              <a:t>(Insert screenshot of your dashboard here with callouts)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Store 20 consistently outperforms others.</a:t>
            </a:r>
          </a:p>
          <a:p>
            <a:r>
              <a:t>- Sales dip during holidays is seen in some stores.</a:t>
            </a:r>
          </a:p>
          <a:p>
            <a:r>
              <a:t>- CPI has a moderate positive correlation with sales.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Implement store-level strategies based on performance.</a:t>
            </a:r>
          </a:p>
          <a:p>
            <a:r>
              <a:t>- Plan inventory ahead of known holiday dips.</a:t>
            </a:r>
          </a:p>
          <a:p>
            <a:r>
              <a:t>- Monitor macroeconomic trends (fuel, CPI) for pricing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Incorporate profit data for margin analysis.</a:t>
            </a:r>
          </a:p>
          <a:p>
            <a:r>
              <a:t>- Automate dashboard updates weekly.</a:t>
            </a:r>
          </a:p>
          <a:p>
            <a:r>
              <a:t>- Deploy dashboard to regional managers for operational planning.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