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8D7A"/>
    <a:srgbClr val="CAE0BC"/>
    <a:srgbClr val="EAF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1E447-83AD-4247-90B6-3FF368D1844C}" v="15" dt="2025-02-13T17:16:29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91" d="100"/>
          <a:sy n="91" d="100"/>
        </p:scale>
        <p:origin x="27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endra Reddy CH" userId="321cb9a9bd021d91" providerId="LiveId" clId="{85E1E447-83AD-4247-90B6-3FF368D1844C}"/>
    <pc:docChg chg="undo custSel addSld modSld">
      <pc:chgData name="Narendra Reddy CH" userId="321cb9a9bd021d91" providerId="LiveId" clId="{85E1E447-83AD-4247-90B6-3FF368D1844C}" dt="2025-02-14T13:56:47.176" v="2273" actId="1037"/>
      <pc:docMkLst>
        <pc:docMk/>
      </pc:docMkLst>
      <pc:sldChg chg="addSp delSp modSp mod">
        <pc:chgData name="Narendra Reddy CH" userId="321cb9a9bd021d91" providerId="LiveId" clId="{85E1E447-83AD-4247-90B6-3FF368D1844C}" dt="2025-02-11T16:37:02.532" v="2056" actId="207"/>
        <pc:sldMkLst>
          <pc:docMk/>
          <pc:sldMk cId="3054875496" sldId="256"/>
        </pc:sldMkLst>
        <pc:spChg chg="mod">
          <ac:chgData name="Narendra Reddy CH" userId="321cb9a9bd021d91" providerId="LiveId" clId="{85E1E447-83AD-4247-90B6-3FF368D1844C}" dt="2025-02-11T16:37:02.532" v="2056" actId="207"/>
          <ac:spMkLst>
            <pc:docMk/>
            <pc:sldMk cId="3054875496" sldId="256"/>
            <ac:spMk id="8" creationId="{477931E6-5D8B-2D83-6744-2932DE3EE2B5}"/>
          </ac:spMkLst>
        </pc:spChg>
        <pc:spChg chg="mod">
          <ac:chgData name="Narendra Reddy CH" userId="321cb9a9bd021d91" providerId="LiveId" clId="{85E1E447-83AD-4247-90B6-3FF368D1844C}" dt="2025-02-11T16:37:02.532" v="2056" actId="207"/>
          <ac:spMkLst>
            <pc:docMk/>
            <pc:sldMk cId="3054875496" sldId="256"/>
            <ac:spMk id="9" creationId="{EF4305C9-BC6F-07BF-DE8B-4C2915BA9F19}"/>
          </ac:spMkLst>
        </pc:spChg>
        <pc:spChg chg="mod">
          <ac:chgData name="Narendra Reddy CH" userId="321cb9a9bd021d91" providerId="LiveId" clId="{85E1E447-83AD-4247-90B6-3FF368D1844C}" dt="2025-02-11T16:37:02.532" v="2056" actId="207"/>
          <ac:spMkLst>
            <pc:docMk/>
            <pc:sldMk cId="3054875496" sldId="256"/>
            <ac:spMk id="10" creationId="{F40151CC-925E-A84A-DE7A-9CC1187080B6}"/>
          </ac:spMkLst>
        </pc:spChg>
        <pc:spChg chg="mod">
          <ac:chgData name="Narendra Reddy CH" userId="321cb9a9bd021d91" providerId="LiveId" clId="{85E1E447-83AD-4247-90B6-3FF368D1844C}" dt="2025-02-11T16:37:02.532" v="2056" actId="207"/>
          <ac:spMkLst>
            <pc:docMk/>
            <pc:sldMk cId="3054875496" sldId="256"/>
            <ac:spMk id="11" creationId="{6F17ED22-B8C0-49DF-E6EA-2504B34C3353}"/>
          </ac:spMkLst>
        </pc:spChg>
        <pc:spChg chg="mod">
          <ac:chgData name="Narendra Reddy CH" userId="321cb9a9bd021d91" providerId="LiveId" clId="{85E1E447-83AD-4247-90B6-3FF368D1844C}" dt="2025-02-11T16:37:02.532" v="2056" actId="207"/>
          <ac:spMkLst>
            <pc:docMk/>
            <pc:sldMk cId="3054875496" sldId="256"/>
            <ac:spMk id="12" creationId="{B794277B-3AC0-DFF0-4762-1BE19F7BB63E}"/>
          </ac:spMkLst>
        </pc:spChg>
        <pc:spChg chg="mod">
          <ac:chgData name="Narendra Reddy CH" userId="321cb9a9bd021d91" providerId="LiveId" clId="{85E1E447-83AD-4247-90B6-3FF368D1844C}" dt="2025-02-10T16:05:24.478" v="29" actId="1038"/>
          <ac:spMkLst>
            <pc:docMk/>
            <pc:sldMk cId="3054875496" sldId="256"/>
            <ac:spMk id="13" creationId="{DC467658-1E1F-9B1F-A4CD-8B09FF9A73CC}"/>
          </ac:spMkLst>
        </pc:spChg>
        <pc:spChg chg="mod">
          <ac:chgData name="Narendra Reddy CH" userId="321cb9a9bd021d91" providerId="LiveId" clId="{85E1E447-83AD-4247-90B6-3FF368D1844C}" dt="2025-02-11T16:37:02.532" v="2056" actId="207"/>
          <ac:spMkLst>
            <pc:docMk/>
            <pc:sldMk cId="3054875496" sldId="256"/>
            <ac:spMk id="14" creationId="{B63269FC-4A7C-3190-2700-A5BB5B21B34F}"/>
          </ac:spMkLst>
        </pc:spChg>
        <pc:spChg chg="mod">
          <ac:chgData name="Narendra Reddy CH" userId="321cb9a9bd021d91" providerId="LiveId" clId="{85E1E447-83AD-4247-90B6-3FF368D1844C}" dt="2025-02-11T16:37:02.532" v="2056" actId="207"/>
          <ac:spMkLst>
            <pc:docMk/>
            <pc:sldMk cId="3054875496" sldId="256"/>
            <ac:spMk id="15" creationId="{1196F5C1-5F50-BF8F-3619-98FA5E9A2CA9}"/>
          </ac:spMkLst>
        </pc:spChg>
        <pc:spChg chg="mod">
          <ac:chgData name="Narendra Reddy CH" userId="321cb9a9bd021d91" providerId="LiveId" clId="{85E1E447-83AD-4247-90B6-3FF368D1844C}" dt="2025-02-11T16:37:02.532" v="2056" actId="207"/>
          <ac:spMkLst>
            <pc:docMk/>
            <pc:sldMk cId="3054875496" sldId="256"/>
            <ac:spMk id="16" creationId="{4082FC0B-E2C3-1F67-A422-1443A4A93F70}"/>
          </ac:spMkLst>
        </pc:spChg>
        <pc:spChg chg="mod">
          <ac:chgData name="Narendra Reddy CH" userId="321cb9a9bd021d91" providerId="LiveId" clId="{85E1E447-83AD-4247-90B6-3FF368D1844C}" dt="2025-02-11T16:37:02.532" v="2056" actId="207"/>
          <ac:spMkLst>
            <pc:docMk/>
            <pc:sldMk cId="3054875496" sldId="256"/>
            <ac:spMk id="17" creationId="{FEE11423-C66E-2CA9-7589-C22D240E5E96}"/>
          </ac:spMkLst>
        </pc:spChg>
        <pc:spChg chg="mod">
          <ac:chgData name="Narendra Reddy CH" userId="321cb9a9bd021d91" providerId="LiveId" clId="{85E1E447-83AD-4247-90B6-3FF368D1844C}" dt="2025-02-11T16:37:02.532" v="2056" actId="207"/>
          <ac:spMkLst>
            <pc:docMk/>
            <pc:sldMk cId="3054875496" sldId="256"/>
            <ac:spMk id="19" creationId="{D8345B74-C63A-71D7-8275-FE04EDD163FF}"/>
          </ac:spMkLst>
        </pc:spChg>
        <pc:picChg chg="add mod">
          <ac:chgData name="Narendra Reddy CH" userId="321cb9a9bd021d91" providerId="LiveId" clId="{85E1E447-83AD-4247-90B6-3FF368D1844C}" dt="2025-02-11T13:46:45.009" v="412" actId="14100"/>
          <ac:picMkLst>
            <pc:docMk/>
            <pc:sldMk cId="3054875496" sldId="256"/>
            <ac:picMk id="5" creationId="{8B490696-74E3-1A31-E0DF-25CF302A0007}"/>
          </ac:picMkLst>
        </pc:picChg>
        <pc:picChg chg="add mod">
          <ac:chgData name="Narendra Reddy CH" userId="321cb9a9bd021d91" providerId="LiveId" clId="{85E1E447-83AD-4247-90B6-3FF368D1844C}" dt="2025-02-11T13:46:26.307" v="307" actId="14100"/>
          <ac:picMkLst>
            <pc:docMk/>
            <pc:sldMk cId="3054875496" sldId="256"/>
            <ac:picMk id="20" creationId="{2EEE0B85-10FD-503B-B308-05636611A2C8}"/>
          </ac:picMkLst>
        </pc:picChg>
        <pc:picChg chg="add mod">
          <ac:chgData name="Narendra Reddy CH" userId="321cb9a9bd021d91" providerId="LiveId" clId="{85E1E447-83AD-4247-90B6-3FF368D1844C}" dt="2025-02-11T13:47:41.748" v="507" actId="1038"/>
          <ac:picMkLst>
            <pc:docMk/>
            <pc:sldMk cId="3054875496" sldId="256"/>
            <ac:picMk id="24" creationId="{88F8CF71-118D-BBCC-2864-3CEF835BD6DE}"/>
          </ac:picMkLst>
        </pc:picChg>
        <pc:picChg chg="add mod">
          <ac:chgData name="Narendra Reddy CH" userId="321cb9a9bd021d91" providerId="LiveId" clId="{85E1E447-83AD-4247-90B6-3FF368D1844C}" dt="2025-02-11T13:51:20.426" v="977" actId="1035"/>
          <ac:picMkLst>
            <pc:docMk/>
            <pc:sldMk cId="3054875496" sldId="256"/>
            <ac:picMk id="26" creationId="{78E22246-F86B-0FEE-081E-64CED3C572B8}"/>
          </ac:picMkLst>
        </pc:picChg>
        <pc:picChg chg="add mod">
          <ac:chgData name="Narendra Reddy CH" userId="321cb9a9bd021d91" providerId="LiveId" clId="{85E1E447-83AD-4247-90B6-3FF368D1844C}" dt="2025-02-11T13:51:00.631" v="749" actId="1037"/>
          <ac:picMkLst>
            <pc:docMk/>
            <pc:sldMk cId="3054875496" sldId="256"/>
            <ac:picMk id="30" creationId="{6056245C-440D-027C-F9E5-7C0257384C6F}"/>
          </ac:picMkLst>
        </pc:picChg>
        <pc:picChg chg="add mod">
          <ac:chgData name="Narendra Reddy CH" userId="321cb9a9bd021d91" providerId="LiveId" clId="{85E1E447-83AD-4247-90B6-3FF368D1844C}" dt="2025-02-11T13:58:27.671" v="1793" actId="1036"/>
          <ac:picMkLst>
            <pc:docMk/>
            <pc:sldMk cId="3054875496" sldId="256"/>
            <ac:picMk id="32" creationId="{B4990646-B961-9B36-4AF8-06D21BB0ED9B}"/>
          </ac:picMkLst>
        </pc:picChg>
        <pc:picChg chg="add mod">
          <ac:chgData name="Narendra Reddy CH" userId="321cb9a9bd021d91" providerId="LiveId" clId="{85E1E447-83AD-4247-90B6-3FF368D1844C}" dt="2025-02-11T13:58:34.513" v="1804" actId="1037"/>
          <ac:picMkLst>
            <pc:docMk/>
            <pc:sldMk cId="3054875496" sldId="256"/>
            <ac:picMk id="39" creationId="{21500E07-9E53-B54F-DDF4-38C880494BB5}"/>
          </ac:picMkLst>
        </pc:picChg>
        <pc:picChg chg="add mod">
          <ac:chgData name="Narendra Reddy CH" userId="321cb9a9bd021d91" providerId="LiveId" clId="{85E1E447-83AD-4247-90B6-3FF368D1844C}" dt="2025-02-11T13:58:16.569" v="1772" actId="14100"/>
          <ac:picMkLst>
            <pc:docMk/>
            <pc:sldMk cId="3054875496" sldId="256"/>
            <ac:picMk id="41" creationId="{650D9B07-B4D2-7FCF-1C2A-2FBAD34F3EB8}"/>
          </ac:picMkLst>
        </pc:picChg>
        <pc:picChg chg="add mod">
          <ac:chgData name="Narendra Reddy CH" userId="321cb9a9bd021d91" providerId="LiveId" clId="{85E1E447-83AD-4247-90B6-3FF368D1844C}" dt="2025-02-11T14:01:15.344" v="2053" actId="14100"/>
          <ac:picMkLst>
            <pc:docMk/>
            <pc:sldMk cId="3054875496" sldId="256"/>
            <ac:picMk id="43" creationId="{3AE2C4BE-0ECA-AE5A-213B-5CAE9DDF228B}"/>
          </ac:picMkLst>
        </pc:picChg>
      </pc:sldChg>
      <pc:sldChg chg="addSp delSp modSp new mod">
        <pc:chgData name="Narendra Reddy CH" userId="321cb9a9bd021d91" providerId="LiveId" clId="{85E1E447-83AD-4247-90B6-3FF368D1844C}" dt="2025-02-14T13:56:47.176" v="2273" actId="1037"/>
        <pc:sldMkLst>
          <pc:docMk/>
          <pc:sldMk cId="2195575558" sldId="257"/>
        </pc:sldMkLst>
        <pc:spChg chg="add mod">
          <ac:chgData name="Narendra Reddy CH" userId="321cb9a9bd021d91" providerId="LiveId" clId="{85E1E447-83AD-4247-90B6-3FF368D1844C}" dt="2025-02-13T17:15:45.550" v="2230" actId="1035"/>
          <ac:spMkLst>
            <pc:docMk/>
            <pc:sldMk cId="2195575558" sldId="257"/>
            <ac:spMk id="4" creationId="{A6130E2A-27A0-C41F-8DA5-49A6487007BA}"/>
          </ac:spMkLst>
        </pc:spChg>
        <pc:spChg chg="add mod">
          <ac:chgData name="Narendra Reddy CH" userId="321cb9a9bd021d91" providerId="LiveId" clId="{85E1E447-83AD-4247-90B6-3FF368D1844C}" dt="2025-02-13T17:15:59.685" v="2265" actId="1037"/>
          <ac:spMkLst>
            <pc:docMk/>
            <pc:sldMk cId="2195575558" sldId="257"/>
            <ac:spMk id="5" creationId="{68583447-D7AE-2701-BC06-1608098A84F1}"/>
          </ac:spMkLst>
        </pc:spChg>
        <pc:spChg chg="add mod">
          <ac:chgData name="Narendra Reddy CH" userId="321cb9a9bd021d91" providerId="LiveId" clId="{85E1E447-83AD-4247-90B6-3FF368D1844C}" dt="2025-02-13T17:15:17.899" v="2149" actId="1037"/>
          <ac:spMkLst>
            <pc:docMk/>
            <pc:sldMk cId="2195575558" sldId="257"/>
            <ac:spMk id="6" creationId="{396A083A-58E7-1080-E154-CB0B2F2981C1}"/>
          </ac:spMkLst>
        </pc:spChg>
        <pc:spChg chg="add mod">
          <ac:chgData name="Narendra Reddy CH" userId="321cb9a9bd021d91" providerId="LiveId" clId="{85E1E447-83AD-4247-90B6-3FF368D1844C}" dt="2025-02-14T13:56:47.176" v="2273" actId="1037"/>
          <ac:spMkLst>
            <pc:docMk/>
            <pc:sldMk cId="2195575558" sldId="257"/>
            <ac:spMk id="7" creationId="{FE1A45C1-0C32-D982-5317-60B7C526914C}"/>
          </ac:spMkLst>
        </pc:spChg>
        <pc:picChg chg="add del mod">
          <ac:chgData name="Narendra Reddy CH" userId="321cb9a9bd021d91" providerId="LiveId" clId="{85E1E447-83AD-4247-90B6-3FF368D1844C}" dt="2025-02-13T17:08:28.683" v="2077" actId="21"/>
          <ac:picMkLst>
            <pc:docMk/>
            <pc:sldMk cId="2195575558" sldId="257"/>
            <ac:picMk id="3" creationId="{21CB096A-0E69-2696-A116-64FE81EEED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43D1-B1A2-1F84-AA4B-4FD3BAF69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BFEE9-2F58-85B4-5986-FF7655D03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FE9B8-D12E-67BD-A8B3-71DEDD8E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84-6DB5-4EA2-AA84-9E27DD938AA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0133D-FBB6-0905-CB88-DE86A47B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FC3A9-BD00-8F39-7BBE-B4C57E34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09BC-3AD8-4D7E-B40C-08074C36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07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5B3A5-3741-D4BB-BAB8-CF460B11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68C6E-8D2F-178D-A46E-7F553F061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44C88-660A-1B86-61A1-378AFADE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84-6DB5-4EA2-AA84-9E27DD938AA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75551-F476-4A7D-E686-042F033ED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F6240-70F1-E813-8CE3-54A8BCB7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09BC-3AD8-4D7E-B40C-08074C36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54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30B2C-DDFC-03A1-2FE9-1E39C70D8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49AA1-22F3-B823-EFA7-8EB469486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457EC-D6E6-461C-F60B-A4CE95E9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84-6DB5-4EA2-AA84-9E27DD938AA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C830D-2DC2-7474-706B-E271F528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78BC0-3C4E-79B8-4351-7D108AF6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09BC-3AD8-4D7E-B40C-08074C36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83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A1AB-8630-AF2F-4E8A-818E923F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7E0BD-2B79-9A52-B1F6-119BFD4F4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A24D2-597F-F544-77D6-2D86BA75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84-6DB5-4EA2-AA84-9E27DD938AA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0AD17-7692-9FD1-4D8A-FC21AA97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A75FA-E1D1-1010-7CB7-7813402C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09BC-3AD8-4D7E-B40C-08074C36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59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71E5-3E7C-0E7A-B4A4-43CD1936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D025D-AFDE-287A-CEB4-2AF814644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73A8E-54FC-7496-FCB7-234E5D9A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84-6DB5-4EA2-AA84-9E27DD938AA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25153-FAF7-809C-DA7F-DA9D4575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492DE-8734-1216-6512-049B8CF6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09BC-3AD8-4D7E-B40C-08074C36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3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8896-E28E-DDEE-1E09-AC3DBECF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E1424-CCAF-B1C5-3DBD-98B04EE09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BECFF-175A-B42D-441B-5E52B9E5B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481A5-AD42-0882-9F4C-7F3E970F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84-6DB5-4EA2-AA84-9E27DD938AA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34F97-0BD4-FDE6-14EA-A4043731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3FF7C-CFB7-ACCA-E1F1-20A1A15E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09BC-3AD8-4D7E-B40C-08074C36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4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2A97-FE39-765B-5E1F-5659A47B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28C81-BF15-BCE0-5DA6-17705462E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7C906-36F0-FD8B-E546-CD1EC8512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F4A28-FE28-194D-1B33-9440B667D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964673-BB9B-D284-39ED-AFE4528E3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063C0-8EAD-8CE2-6D32-4DB83AF3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84-6DB5-4EA2-AA84-9E27DD938AA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F7F1D-65CF-7C43-30D1-48B6E24B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95D38-5A0F-11E3-5B7B-D4ADF43C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09BC-3AD8-4D7E-B40C-08074C36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41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AA3E-0BCA-9447-F14A-B891E79D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EA9F3-3B2F-DBF3-61BC-E2A4FE2B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84-6DB5-4EA2-AA84-9E27DD938AA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A7A00-D2BF-D925-A75B-4C86DA19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5BE25-836E-44D5-D387-7ACAE5DF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09BC-3AD8-4D7E-B40C-08074C36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23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59798-0C41-1E27-404E-31EFF295D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84-6DB5-4EA2-AA84-9E27DD938AA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E4EE7-E6FD-CE69-0BB9-9DFD899F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AEF66-A186-C886-ECE5-74106B6B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09BC-3AD8-4D7E-B40C-08074C36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85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D162-E5AF-5B8F-1AE7-F4B1CB49A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9557B-139E-2DF7-A39F-69017A9C3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43E73-0546-DDE5-3DC5-E842F24F2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32C26-6849-A49D-CA29-B7EAF972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84-6DB5-4EA2-AA84-9E27DD938AA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AAB49-DE99-01AA-FD32-D42439DD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369CB-71C7-C044-CDC7-25A9DB20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09BC-3AD8-4D7E-B40C-08074C36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05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30A6-E149-A628-2524-38EB6477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061F5-365E-60AD-92FD-6385F5A03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AA81F-FFCA-EE12-A4BF-006962B6F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60FCC-D43A-5AFB-A201-7EEDF496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84-6DB5-4EA2-AA84-9E27DD938AA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E4461-F48B-0246-070F-A9F655F1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287CA-D430-DD2C-067C-EC508517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09BC-3AD8-4D7E-B40C-08074C36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23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B68E73-CF1F-519B-B738-450D8606A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9E554-1592-D601-87C3-DD545EEF2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A5A7D-C1D5-A421-3E9B-0D5931046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9AC84-6DB5-4EA2-AA84-9E27DD938AA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5C365-5CD7-A019-200D-FD9EB5F7E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2158B-B6FA-8BE5-799B-4FE907B4E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409BC-3AD8-4D7E-B40C-08074C360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E040-99D6-ADAF-726A-9C3B90D7B9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46AE9-F6EB-F2EE-8E81-7BCCB45AF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477931E6-5D8B-2D83-6744-2932DE3EE2B5}"/>
              </a:ext>
            </a:extLst>
          </p:cNvPr>
          <p:cNvSpPr/>
          <p:nvPr/>
        </p:nvSpPr>
        <p:spPr>
          <a:xfrm>
            <a:off x="34903" y="1192730"/>
            <a:ext cx="2792362" cy="1356851"/>
          </a:xfrm>
          <a:prstGeom prst="round2DiagRect">
            <a:avLst/>
          </a:prstGeom>
          <a:solidFill>
            <a:srgbClr val="3D8D7A">
              <a:alpha val="4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EF4305C9-BC6F-07BF-DE8B-4C2915BA9F19}"/>
              </a:ext>
            </a:extLst>
          </p:cNvPr>
          <p:cNvSpPr/>
          <p:nvPr/>
        </p:nvSpPr>
        <p:spPr>
          <a:xfrm>
            <a:off x="32445" y="2634304"/>
            <a:ext cx="2792362" cy="845421"/>
          </a:xfrm>
          <a:prstGeom prst="round2DiagRect">
            <a:avLst/>
          </a:prstGeom>
          <a:solidFill>
            <a:srgbClr val="3D8D7A">
              <a:alpha val="4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F40151CC-925E-A84A-DE7A-9CC1187080B6}"/>
              </a:ext>
            </a:extLst>
          </p:cNvPr>
          <p:cNvSpPr/>
          <p:nvPr/>
        </p:nvSpPr>
        <p:spPr>
          <a:xfrm>
            <a:off x="2999329" y="1122363"/>
            <a:ext cx="2212258" cy="2387600"/>
          </a:xfrm>
          <a:prstGeom prst="flowChartTerminator">
            <a:avLst/>
          </a:prstGeom>
          <a:solidFill>
            <a:srgbClr val="3D8D7A">
              <a:alpha val="4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17ED22-B8C0-49DF-E6EA-2504B34C3353}"/>
              </a:ext>
            </a:extLst>
          </p:cNvPr>
          <p:cNvSpPr/>
          <p:nvPr/>
        </p:nvSpPr>
        <p:spPr>
          <a:xfrm>
            <a:off x="5300077" y="383458"/>
            <a:ext cx="2359742" cy="3126505"/>
          </a:xfrm>
          <a:prstGeom prst="roundRect">
            <a:avLst/>
          </a:prstGeom>
          <a:solidFill>
            <a:srgbClr val="3D8D7A">
              <a:alpha val="4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94277B-3AC0-DFF0-4762-1BE19F7BB63E}"/>
              </a:ext>
            </a:extLst>
          </p:cNvPr>
          <p:cNvSpPr/>
          <p:nvPr/>
        </p:nvSpPr>
        <p:spPr>
          <a:xfrm>
            <a:off x="7817135" y="353220"/>
            <a:ext cx="2359742" cy="3126505"/>
          </a:xfrm>
          <a:prstGeom prst="roundRect">
            <a:avLst/>
          </a:prstGeom>
          <a:solidFill>
            <a:srgbClr val="3D8D7A">
              <a:alpha val="4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467658-1E1F-9B1F-A4CD-8B09FF9A73CC}"/>
              </a:ext>
            </a:extLst>
          </p:cNvPr>
          <p:cNvSpPr/>
          <p:nvPr/>
        </p:nvSpPr>
        <p:spPr>
          <a:xfrm>
            <a:off x="10240788" y="717755"/>
            <a:ext cx="1897626" cy="2711245"/>
          </a:xfrm>
          <a:prstGeom prst="roundRect">
            <a:avLst/>
          </a:prstGeom>
          <a:solidFill>
            <a:srgbClr val="3D8D7A">
              <a:alpha val="4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Single Corner Rounded 13">
            <a:extLst>
              <a:ext uri="{FF2B5EF4-FFF2-40B4-BE49-F238E27FC236}">
                <a16:creationId xmlns:a16="http://schemas.microsoft.com/office/drawing/2014/main" id="{B63269FC-4A7C-3190-2700-A5BB5B21B34F}"/>
              </a:ext>
            </a:extLst>
          </p:cNvPr>
          <p:cNvSpPr/>
          <p:nvPr/>
        </p:nvSpPr>
        <p:spPr>
          <a:xfrm>
            <a:off x="32445" y="3706760"/>
            <a:ext cx="4304071" cy="3028335"/>
          </a:xfrm>
          <a:prstGeom prst="round1Rect">
            <a:avLst/>
          </a:prstGeom>
          <a:solidFill>
            <a:srgbClr val="3D8D7A">
              <a:alpha val="4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	</a:t>
            </a:r>
          </a:p>
        </p:txBody>
      </p:sp>
      <p:sp>
        <p:nvSpPr>
          <p:cNvPr id="15" name="Rectangle: Single Corner Rounded 14">
            <a:extLst>
              <a:ext uri="{FF2B5EF4-FFF2-40B4-BE49-F238E27FC236}">
                <a16:creationId xmlns:a16="http://schemas.microsoft.com/office/drawing/2014/main" id="{1196F5C1-5F50-BF8F-3619-98FA5E9A2CA9}"/>
              </a:ext>
            </a:extLst>
          </p:cNvPr>
          <p:cNvSpPr/>
          <p:nvPr/>
        </p:nvSpPr>
        <p:spPr>
          <a:xfrm>
            <a:off x="8135456" y="3589748"/>
            <a:ext cx="4002958" cy="3145348"/>
          </a:xfrm>
          <a:prstGeom prst="round1Rect">
            <a:avLst/>
          </a:prstGeom>
          <a:solidFill>
            <a:srgbClr val="3D8D7A">
              <a:alpha val="4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4082FC0B-E2C3-1F67-A422-1443A4A93F70}"/>
              </a:ext>
            </a:extLst>
          </p:cNvPr>
          <p:cNvSpPr/>
          <p:nvPr/>
        </p:nvSpPr>
        <p:spPr>
          <a:xfrm>
            <a:off x="4427462" y="3581248"/>
            <a:ext cx="3617045" cy="1539129"/>
          </a:xfrm>
          <a:prstGeom prst="round1Rect">
            <a:avLst/>
          </a:prstGeom>
          <a:solidFill>
            <a:srgbClr val="3D8D7A">
              <a:alpha val="4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Single Corner Rounded 16">
            <a:extLst>
              <a:ext uri="{FF2B5EF4-FFF2-40B4-BE49-F238E27FC236}">
                <a16:creationId xmlns:a16="http://schemas.microsoft.com/office/drawing/2014/main" id="{FEE11423-C66E-2CA9-7589-C22D240E5E96}"/>
              </a:ext>
            </a:extLst>
          </p:cNvPr>
          <p:cNvSpPr/>
          <p:nvPr/>
        </p:nvSpPr>
        <p:spPr>
          <a:xfrm>
            <a:off x="4427463" y="5243282"/>
            <a:ext cx="3617045" cy="1491813"/>
          </a:xfrm>
          <a:prstGeom prst="round1Rect">
            <a:avLst/>
          </a:prstGeom>
          <a:solidFill>
            <a:srgbClr val="3D8D7A">
              <a:alpha val="4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D8345B74-C63A-71D7-8275-FE04EDD163FF}"/>
              </a:ext>
            </a:extLst>
          </p:cNvPr>
          <p:cNvSpPr/>
          <p:nvPr/>
        </p:nvSpPr>
        <p:spPr>
          <a:xfrm>
            <a:off x="32445" y="74229"/>
            <a:ext cx="5110316" cy="963411"/>
          </a:xfrm>
          <a:prstGeom prst="flowChartProcess">
            <a:avLst/>
          </a:prstGeom>
          <a:solidFill>
            <a:srgbClr val="3D8D7A">
              <a:alpha val="4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65B79AB-E2B6-72A8-9C2B-F207AEAB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96" y="1503774"/>
            <a:ext cx="920437" cy="9204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2D4BBD4-887E-09A8-7458-EFF12F9D9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3" y="2785277"/>
            <a:ext cx="599178" cy="59917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F04D69D-7252-F69F-2F8A-073D9F6C9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527" y="1650746"/>
            <a:ext cx="724815" cy="7248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94817A2-FCE3-A1B5-666B-CE52B55779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360" y="2506154"/>
            <a:ext cx="724815" cy="7248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22069AB-1EFD-CD88-18DA-2D54CFE86F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960" y="345766"/>
            <a:ext cx="935692" cy="935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490696-74E3-1A31-E0DF-25CF302A00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685" y="1968359"/>
            <a:ext cx="587963" cy="5879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EEE0B85-10FD-503B-B308-05636611A2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154" y="1334546"/>
            <a:ext cx="485789" cy="48578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F8CF71-118D-BBCC-2864-3CEF835BD6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008" y="2727595"/>
            <a:ext cx="464555" cy="46455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E22246-F86B-0FEE-081E-64CED3C572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397" y="848181"/>
            <a:ext cx="724815" cy="7248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056245C-440D-027C-F9E5-7C0257384C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017" y="1911865"/>
            <a:ext cx="599021" cy="59902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4990646-B961-9B36-4AF8-06D21BB0ED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55" y="1928814"/>
            <a:ext cx="519561" cy="51956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1500E07-9E53-B54F-DDF4-38C880494BB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633" y="2744018"/>
            <a:ext cx="495320" cy="49532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50D9B07-B4D2-7FCF-1C2A-2FBAD34F3E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929" y="1133712"/>
            <a:ext cx="599021" cy="59902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AE2C4BE-0ECA-AE5A-213B-5CAE9DDF228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8" y="117051"/>
            <a:ext cx="851242" cy="85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7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6130E2A-27A0-C41F-8DA5-49A6487007BA}"/>
              </a:ext>
            </a:extLst>
          </p:cNvPr>
          <p:cNvSpPr/>
          <p:nvPr/>
        </p:nvSpPr>
        <p:spPr>
          <a:xfrm>
            <a:off x="250480" y="190500"/>
            <a:ext cx="4468633" cy="2051437"/>
          </a:xfrm>
          <a:prstGeom prst="roundRect">
            <a:avLst>
              <a:gd name="adj" fmla="val 12403"/>
            </a:avLst>
          </a:prstGeom>
          <a:solidFill>
            <a:srgbClr val="3D8D7A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8583447-D7AE-2701-BC06-1608098A84F1}"/>
              </a:ext>
            </a:extLst>
          </p:cNvPr>
          <p:cNvSpPr/>
          <p:nvPr/>
        </p:nvSpPr>
        <p:spPr>
          <a:xfrm>
            <a:off x="4871513" y="184916"/>
            <a:ext cx="4468633" cy="2051437"/>
          </a:xfrm>
          <a:prstGeom prst="roundRect">
            <a:avLst>
              <a:gd name="adj" fmla="val 12403"/>
            </a:avLst>
          </a:prstGeom>
          <a:solidFill>
            <a:srgbClr val="3D8D7A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6A083A-58E7-1080-E154-CB0B2F2981C1}"/>
              </a:ext>
            </a:extLst>
          </p:cNvPr>
          <p:cNvSpPr/>
          <p:nvPr/>
        </p:nvSpPr>
        <p:spPr>
          <a:xfrm>
            <a:off x="262105" y="2388377"/>
            <a:ext cx="4042503" cy="4310483"/>
          </a:xfrm>
          <a:prstGeom prst="roundRect">
            <a:avLst>
              <a:gd name="adj" fmla="val 5787"/>
            </a:avLst>
          </a:prstGeom>
          <a:solidFill>
            <a:srgbClr val="3D8D7A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1A45C1-0C32-D982-5317-60B7C526914C}"/>
              </a:ext>
            </a:extLst>
          </p:cNvPr>
          <p:cNvSpPr/>
          <p:nvPr/>
        </p:nvSpPr>
        <p:spPr>
          <a:xfrm>
            <a:off x="4440179" y="2401076"/>
            <a:ext cx="7589492" cy="4310483"/>
          </a:xfrm>
          <a:prstGeom prst="roundRect">
            <a:avLst>
              <a:gd name="adj" fmla="val 5787"/>
            </a:avLst>
          </a:prstGeom>
          <a:solidFill>
            <a:srgbClr val="3D8D7A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57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Narendra Reddy CH</dc:creator>
  <cp:lastModifiedBy>Narendra Reddy CH</cp:lastModifiedBy>
  <cp:revision>1</cp:revision>
  <dcterms:created xsi:type="dcterms:W3CDTF">2025-02-10T15:57:53Z</dcterms:created>
  <dcterms:modified xsi:type="dcterms:W3CDTF">2025-02-14T13:56:50Z</dcterms:modified>
</cp:coreProperties>
</file>