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FFF"/>
    <a:srgbClr val="73FFFF"/>
    <a:srgbClr val="A5FFFF"/>
    <a:srgbClr val="D0FFFF"/>
    <a:srgbClr val="8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/>
    <p:restoredTop sz="94713"/>
  </p:normalViewPr>
  <p:slideViewPr>
    <p:cSldViewPr snapToGrid="0" snapToObjects="1">
      <p:cViewPr>
        <p:scale>
          <a:sx n="190" d="100"/>
          <a:sy n="190" d="100"/>
        </p:scale>
        <p:origin x="-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Basis Gates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360" dirty="0">
              <a:latin typeface="Avenir Book" panose="02000503020000020003" pitchFamily="2" charset="0"/>
            </a:rPr>
            <a:t>Pulse Schedule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0" presStyleCnt="2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1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0" destOrd="0" parTransId="{B7276EBE-FDEA-D04F-8386-2BE45A993BB7}" sibTransId="{F54ABB33-3D1C-B442-9380-58E443C9F748}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42B651CB-8287-B045-BF6D-4635E6C84513}" type="presParOf" srcId="{595E53A7-BD59-DB43-8BD1-52CC293142E8}" destId="{4E1F5DB8-BD3F-E84B-96A7-BDF1C9364F3A}" srcOrd="0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1" destOrd="0" presId="urn:microsoft.com/office/officeart/2005/8/layout/chevron2"/>
    <dgm:cxn modelId="{180E09C9-89A8-5D47-AB10-112E13D7D201}" type="presParOf" srcId="{595E53A7-BD59-DB43-8BD1-52CC293142E8}" destId="{2585C671-91D6-9A4B-8C99-4A77A5249D2A}" srcOrd="2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360" dirty="0">
              <a:solidFill>
                <a:srgbClr val="5DFFFF"/>
              </a:solidFill>
              <a:latin typeface="Avenir Book" panose="02000503020000020003" pitchFamily="2" charset="0"/>
            </a:rPr>
            <a:t>Augmented</a:t>
          </a:r>
          <a:r>
            <a:rPr lang="en-US" sz="1360" dirty="0">
              <a:latin typeface="Avenir Book" panose="02000503020000020003" pitchFamily="2" charset="0"/>
            </a:rPr>
            <a:t> Basis Gates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360" dirty="0">
              <a:solidFill>
                <a:srgbClr val="5DFFFF"/>
              </a:solidFill>
              <a:latin typeface="Avenir Book" panose="02000503020000020003" pitchFamily="2" charset="0"/>
            </a:rPr>
            <a:t>Optimized</a:t>
          </a:r>
          <a:r>
            <a:rPr lang="en-US" sz="1360" dirty="0">
              <a:latin typeface="Avenir Book" panose="02000503020000020003" pitchFamily="2" charset="0"/>
            </a:rPr>
            <a:t> Schedule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0" presStyleCnt="2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1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0" destOrd="0" parTransId="{B7276EBE-FDEA-D04F-8386-2BE45A993BB7}" sibTransId="{F54ABB33-3D1C-B442-9380-58E443C9F748}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42B651CB-8287-B045-BF6D-4635E6C84513}" type="presParOf" srcId="{595E53A7-BD59-DB43-8BD1-52CC293142E8}" destId="{4E1F5DB8-BD3F-E84B-96A7-BDF1C9364F3A}" srcOrd="0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1" destOrd="0" presId="urn:microsoft.com/office/officeart/2005/8/layout/chevron2"/>
    <dgm:cxn modelId="{180E09C9-89A8-5D47-AB10-112E13D7D201}" type="presParOf" srcId="{595E53A7-BD59-DB43-8BD1-52CC293142E8}" destId="{2585C671-91D6-9A4B-8C99-4A77A5249D2A}" srcOrd="2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370" dirty="0">
              <a:latin typeface="Avenir Book" panose="02000503020000020003" pitchFamily="2" charset="0"/>
            </a:rPr>
            <a:t>Programming Language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Assembly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0" presStyleCnt="2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1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0" destOrd="0" parTransId="{B7276EBE-FDEA-D04F-8386-2BE45A993BB7}" sibTransId="{F54ABB33-3D1C-B442-9380-58E443C9F748}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42B651CB-8287-B045-BF6D-4635E6C84513}" type="presParOf" srcId="{595E53A7-BD59-DB43-8BD1-52CC293142E8}" destId="{4E1F5DB8-BD3F-E84B-96A7-BDF1C9364F3A}" srcOrd="0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1" destOrd="0" presId="urn:microsoft.com/office/officeart/2005/8/layout/chevron2"/>
    <dgm:cxn modelId="{180E09C9-89A8-5D47-AB10-112E13D7D201}" type="presParOf" srcId="{595E53A7-BD59-DB43-8BD1-52CC293142E8}" destId="{2585C671-91D6-9A4B-8C99-4A77A5249D2A}" srcOrd="2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EC0E8-A254-7E4C-A5A9-2943A4792BE9}">
      <dsp:nvSpPr>
        <dsp:cNvPr id="0" name=""/>
        <dsp:cNvSpPr/>
      </dsp:nvSpPr>
      <dsp:spPr>
        <a:xfrm rot="5400000">
          <a:off x="-231851" y="232428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Basis Gates</a:t>
          </a:r>
        </a:p>
      </dsp:txBody>
      <dsp:txXfrm rot="-5400000">
        <a:off x="1" y="541564"/>
        <a:ext cx="1081973" cy="463703"/>
      </dsp:txXfrm>
    </dsp:sp>
    <dsp:sp modelId="{5F730E07-D20A-B74D-AC3F-EBAFC1E70EF0}">
      <dsp:nvSpPr>
        <dsp:cNvPr id="0" name=""/>
        <dsp:cNvSpPr/>
      </dsp:nvSpPr>
      <dsp:spPr>
        <a:xfrm rot="5400000">
          <a:off x="1861311" y="-778760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31851" y="1482016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latin typeface="Avenir Book" panose="02000503020000020003" pitchFamily="2" charset="0"/>
            </a:rPr>
            <a:t>Pulse Schedule</a:t>
          </a:r>
        </a:p>
      </dsp:txBody>
      <dsp:txXfrm rot="-5400000">
        <a:off x="1" y="1791152"/>
        <a:ext cx="1081973" cy="463703"/>
      </dsp:txXfrm>
    </dsp:sp>
    <dsp:sp modelId="{908F1443-8FFD-1048-A979-BC26D9CCBC55}">
      <dsp:nvSpPr>
        <dsp:cNvPr id="0" name=""/>
        <dsp:cNvSpPr/>
      </dsp:nvSpPr>
      <dsp:spPr>
        <a:xfrm rot="5400000">
          <a:off x="1861311" y="470827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EC0E8-A254-7E4C-A5A9-2943A4792BE9}">
      <dsp:nvSpPr>
        <dsp:cNvPr id="0" name=""/>
        <dsp:cNvSpPr/>
      </dsp:nvSpPr>
      <dsp:spPr>
        <a:xfrm rot="5400000">
          <a:off x="-231851" y="232428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solidFill>
                <a:srgbClr val="5DFFFF"/>
              </a:solidFill>
              <a:latin typeface="Avenir Book" panose="02000503020000020003" pitchFamily="2" charset="0"/>
            </a:rPr>
            <a:t>Augmented</a:t>
          </a:r>
          <a:r>
            <a:rPr lang="en-US" sz="1360" kern="1200" dirty="0">
              <a:latin typeface="Avenir Book" panose="02000503020000020003" pitchFamily="2" charset="0"/>
            </a:rPr>
            <a:t> Basis Gates</a:t>
          </a:r>
        </a:p>
      </dsp:txBody>
      <dsp:txXfrm rot="-5400000">
        <a:off x="1" y="541564"/>
        <a:ext cx="1081973" cy="463703"/>
      </dsp:txXfrm>
    </dsp:sp>
    <dsp:sp modelId="{5F730E07-D20A-B74D-AC3F-EBAFC1E70EF0}">
      <dsp:nvSpPr>
        <dsp:cNvPr id="0" name=""/>
        <dsp:cNvSpPr/>
      </dsp:nvSpPr>
      <dsp:spPr>
        <a:xfrm rot="5400000">
          <a:off x="1861311" y="-778760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31851" y="1482016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solidFill>
                <a:srgbClr val="5DFFFF"/>
              </a:solidFill>
              <a:latin typeface="Avenir Book" panose="02000503020000020003" pitchFamily="2" charset="0"/>
            </a:rPr>
            <a:t>Optimized</a:t>
          </a:r>
          <a:r>
            <a:rPr lang="en-US" sz="1360" kern="1200" dirty="0">
              <a:latin typeface="Avenir Book" panose="02000503020000020003" pitchFamily="2" charset="0"/>
            </a:rPr>
            <a:t> Schedule</a:t>
          </a:r>
        </a:p>
      </dsp:txBody>
      <dsp:txXfrm rot="-5400000">
        <a:off x="1" y="1791152"/>
        <a:ext cx="1081973" cy="463703"/>
      </dsp:txXfrm>
    </dsp:sp>
    <dsp:sp modelId="{908F1443-8FFD-1048-A979-BC26D9CCBC55}">
      <dsp:nvSpPr>
        <dsp:cNvPr id="0" name=""/>
        <dsp:cNvSpPr/>
      </dsp:nvSpPr>
      <dsp:spPr>
        <a:xfrm rot="5400000">
          <a:off x="1861311" y="470827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EC0E8-A254-7E4C-A5A9-2943A4792BE9}">
      <dsp:nvSpPr>
        <dsp:cNvPr id="0" name=""/>
        <dsp:cNvSpPr/>
      </dsp:nvSpPr>
      <dsp:spPr>
        <a:xfrm rot="5400000">
          <a:off x="-231851" y="232428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896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70" kern="1200" dirty="0">
              <a:latin typeface="Avenir Book" panose="02000503020000020003" pitchFamily="2" charset="0"/>
            </a:rPr>
            <a:t>Programming Language</a:t>
          </a:r>
        </a:p>
      </dsp:txBody>
      <dsp:txXfrm rot="-5400000">
        <a:off x="1" y="541564"/>
        <a:ext cx="1081973" cy="463703"/>
      </dsp:txXfrm>
    </dsp:sp>
    <dsp:sp modelId="{5F730E07-D20A-B74D-AC3F-EBAFC1E70EF0}">
      <dsp:nvSpPr>
        <dsp:cNvPr id="0" name=""/>
        <dsp:cNvSpPr/>
      </dsp:nvSpPr>
      <dsp:spPr>
        <a:xfrm rot="5400000">
          <a:off x="1861311" y="-778760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31851" y="1482016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Assembly</a:t>
          </a:r>
        </a:p>
      </dsp:txBody>
      <dsp:txXfrm rot="-5400000">
        <a:off x="1" y="1791152"/>
        <a:ext cx="1081973" cy="463703"/>
      </dsp:txXfrm>
    </dsp:sp>
    <dsp:sp modelId="{908F1443-8FFD-1048-A979-BC26D9CCBC55}">
      <dsp:nvSpPr>
        <dsp:cNvPr id="0" name=""/>
        <dsp:cNvSpPr/>
      </dsp:nvSpPr>
      <dsp:spPr>
        <a:xfrm rot="5400000">
          <a:off x="1861311" y="470827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02D-ACF7-754D-8032-52CD90B7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ED8B-38EB-B749-A5D0-4D944C07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92A0-59C3-0F4D-B7C2-90FA5AF3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F136-2FE6-D94F-AC76-5037C606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0F2C-B0FA-C344-B26B-79DA232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B47F-544B-594C-A7EF-47D32B6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C2B23-338F-8F42-A968-67AD51CD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F315-58A1-3842-AA09-57618628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8A85-39D6-1C4E-93F3-DB9B033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70A4-4BA2-494F-8254-59975E9C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A9E18-548F-C94B-AFF9-A624CB3B5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25329-3A65-8842-9368-72F1B51F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1409-48C5-A743-8B16-A6195A01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7ECD-499F-9342-BA5E-ED582506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DB53-2BA1-C643-9D94-8D58D6C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27EA-DE54-AF4C-9CDC-0C5B920C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6119-F878-3941-BFC7-10553AF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07A6-4631-0A4A-81D5-6B0514BE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A024-1318-004F-9C21-3237D644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BE44-FBFA-1748-98AD-CE2207F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46A7-D4CE-C44B-B388-CA3C18F1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DF4B-9F96-A840-98F9-F1A9140E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53A5-6420-9041-9613-08E6DB0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FBE-DF1A-8A48-908D-F19EEBF2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03A7-E0F1-4B43-ADA9-E2DE9957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A95B-6D6A-584B-A8DD-8D122D4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EDED-F1D2-C84B-99EC-532A03053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66AB-072E-8A45-A4CC-F30889D0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9C0C-B178-0E46-9353-39AFB280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E406-9A19-844E-9A22-D0BCC74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9823-2C43-974A-BAF1-6CD93706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57B6-51C8-AE4C-BDEB-3E63030C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4F5C-CBAD-214C-BE2F-D2248262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65C06-B847-8C47-A330-814B5E90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4564-AD6E-2847-A1BA-08115E2CA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DC46-C947-8D4D-BA8D-2358BBDF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3EE6-AFB4-844A-B30D-AD1A47DB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6E6AA-706D-2C4E-9C6C-5EF9ABE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236E-0A0C-1D4C-A4D0-0AFAECA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BFA9-F38F-B245-BE5A-E536EA7C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1A74C-8C3A-0A4C-9A0B-0E73C23C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5E66-A067-B34A-8C72-1CDEEE7C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9EC46-35EF-4646-BA49-76209603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C584-7AF6-B74D-B524-76998CBE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E063B-02A9-0242-BB32-82383BE1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49E2-1B34-B04D-97B7-944A1442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A16-68B3-D14B-91BE-822D7090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14EE-B5CD-1A4F-A0D7-385FD608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FC12D-D02A-C54F-ABD7-AE9FBBCF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76C6-993F-7B4E-8B00-416AF455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2B55-04A2-C649-9A0E-F39A4B1D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A5-76F8-4248-A087-EDD60CE2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6709-83CD-B94F-8C31-87AE722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DCB6B-E33D-014F-A0A7-0B085D65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7AFCE-2C72-E44B-8E83-65ED477B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68ED-C7CB-A44E-9925-7C26931E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09AA-256D-FF40-A737-06C0FCA6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5166-925E-054E-95B9-F02EE7E9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5AF58-8A09-4248-98CB-5AC03565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E5EA-6FA0-F94B-A538-D356B2B3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588A-A3E9-2C4C-A414-8F4BA9B8E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2A57-03F0-6B46-8371-A540C1C41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C234-AD1C-7141-9310-6C1E7CDA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diagramColors" Target="../diagrams/colors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Layout" Target="../diagrams/layout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C14FB8-1E78-DA40-A7BC-9B3CAA46F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680159"/>
              </p:ext>
            </p:extLst>
          </p:nvPr>
        </p:nvGraphicFramePr>
        <p:xfrm>
          <a:off x="2032000" y="3341914"/>
          <a:ext cx="3645339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200F87B-F7DF-E34B-94CE-7A6BBE298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796" y="3525650"/>
            <a:ext cx="2402413" cy="6419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07C693E-7437-2C4A-8003-373DD7E62CEF}"/>
              </a:ext>
            </a:extLst>
          </p:cNvPr>
          <p:cNvGrpSpPr/>
          <p:nvPr/>
        </p:nvGrpSpPr>
        <p:grpSpPr>
          <a:xfrm>
            <a:off x="3261902" y="4798737"/>
            <a:ext cx="1935655" cy="782165"/>
            <a:chOff x="2336800" y="1111250"/>
            <a:chExt cx="6113517" cy="24703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955A72-AED6-1945-821E-1171E9614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8686" b="56264"/>
            <a:stretch/>
          </p:blipFill>
          <p:spPr>
            <a:xfrm>
              <a:off x="2336800" y="1111250"/>
              <a:ext cx="6113517" cy="20273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6CDA95-B908-F841-BAF6-E7F76FE78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8253" r="18686"/>
            <a:stretch/>
          </p:blipFill>
          <p:spPr>
            <a:xfrm>
              <a:off x="2336800" y="3037063"/>
              <a:ext cx="6113517" cy="54455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919E1A4-9E05-9244-9C90-49903FDC86BA}"/>
              </a:ext>
            </a:extLst>
          </p:cNvPr>
          <p:cNvSpPr txBox="1"/>
          <p:nvPr/>
        </p:nvSpPr>
        <p:spPr>
          <a:xfrm>
            <a:off x="2043947" y="6191956"/>
            <a:ext cx="3613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Book" panose="02000503020000020003" pitchFamily="2" charset="0"/>
              </a:rPr>
              <a:t>Standard Compilation Flow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708356-7425-1F40-BD74-19425AC6512C}"/>
              </a:ext>
            </a:extLst>
          </p:cNvPr>
          <p:cNvSpPr txBox="1"/>
          <p:nvPr/>
        </p:nvSpPr>
        <p:spPr>
          <a:xfrm>
            <a:off x="7478366" y="6191956"/>
            <a:ext cx="1405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Book" panose="02000503020000020003" pitchFamily="2" charset="0"/>
              </a:rPr>
              <a:t>Our Work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001B6C6E-D287-CC41-B445-E71A1ADDA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777748"/>
              </p:ext>
            </p:extLst>
          </p:nvPr>
        </p:nvGraphicFramePr>
        <p:xfrm>
          <a:off x="6069375" y="3341914"/>
          <a:ext cx="3645339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148FC7A0-6554-774D-AB98-AC41AA987FE4}"/>
              </a:ext>
            </a:extLst>
          </p:cNvPr>
          <p:cNvGrpSpPr/>
          <p:nvPr/>
        </p:nvGrpSpPr>
        <p:grpSpPr>
          <a:xfrm>
            <a:off x="7170225" y="4798737"/>
            <a:ext cx="1942469" cy="724869"/>
            <a:chOff x="1397385" y="0"/>
            <a:chExt cx="4509429" cy="168277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F73A1-280E-C544-917A-864B2EF75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52013" b="82989"/>
            <a:stretch/>
          </p:blipFill>
          <p:spPr>
            <a:xfrm>
              <a:off x="1397385" y="0"/>
              <a:ext cx="4509429" cy="11666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53C8DA7-603F-D442-80E9-4B33B029B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91995" r="52013"/>
            <a:stretch/>
          </p:blipFill>
          <p:spPr>
            <a:xfrm>
              <a:off x="1397385" y="1133766"/>
              <a:ext cx="4509429" cy="549012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80A01B-036F-024F-B5A3-886CAC4231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2372" y="3535832"/>
            <a:ext cx="2468880" cy="593611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E8592C82-1E63-E642-9AE8-94F329200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136019"/>
              </p:ext>
            </p:extLst>
          </p:nvPr>
        </p:nvGraphicFramePr>
        <p:xfrm>
          <a:off x="4562391" y="299234"/>
          <a:ext cx="3645339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9ABDB23-99D4-B44D-AB59-1F9C470A070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46132" y="514835"/>
            <a:ext cx="2377440" cy="592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A1E4F-CA28-9B4D-9EB6-776CD1BBA8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46132" y="1682604"/>
            <a:ext cx="2388415" cy="6955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ED8F47-72F1-7440-85C0-966A3D60D710}"/>
              </a:ext>
            </a:extLst>
          </p:cNvPr>
          <p:cNvCxnSpPr>
            <a:cxnSpLocks/>
          </p:cNvCxnSpPr>
          <p:nvPr/>
        </p:nvCxnSpPr>
        <p:spPr>
          <a:xfrm>
            <a:off x="5444132" y="2830286"/>
            <a:ext cx="1087295" cy="3850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7C7DA0-2E0C-AC4B-8DD1-0D5F1E16F39B}"/>
              </a:ext>
            </a:extLst>
          </p:cNvPr>
          <p:cNvCxnSpPr>
            <a:cxnSpLocks/>
          </p:cNvCxnSpPr>
          <p:nvPr/>
        </p:nvCxnSpPr>
        <p:spPr>
          <a:xfrm flipH="1">
            <a:off x="3664309" y="2830286"/>
            <a:ext cx="1087295" cy="3850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A9EA9-54A7-EF47-9B57-2DE67CECC16B}"/>
              </a:ext>
            </a:extLst>
          </p:cNvPr>
          <p:cNvSpPr/>
          <p:nvPr/>
        </p:nvSpPr>
        <p:spPr>
          <a:xfrm>
            <a:off x="2774950" y="533400"/>
            <a:ext cx="6096000" cy="604780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mixing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(N, beta):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circ.rx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(beta, i)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h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sdg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u2(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pi/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u3(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ZZInt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4</a:t>
            </a: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direct_rx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cross-res(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u1(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circ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QuantumCircuit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edge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edges: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circ.zz_int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(𝛄, edge)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6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7CD195-AC04-CC4F-91DD-4A19111CA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7"/>
          <a:stretch/>
        </p:blipFill>
        <p:spPr>
          <a:xfrm>
            <a:off x="568785" y="503375"/>
            <a:ext cx="5333627" cy="3941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3C1A7-CE95-0345-8BD4-35F642218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4" r="43538"/>
          <a:stretch/>
        </p:blipFill>
        <p:spPr>
          <a:xfrm>
            <a:off x="6289589" y="494272"/>
            <a:ext cx="2804984" cy="3932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E5C6A-6ED4-8E40-868D-D70266581AAA}"/>
              </a:ext>
            </a:extLst>
          </p:cNvPr>
          <p:cNvSpPr txBox="1"/>
          <p:nvPr/>
        </p:nvSpPr>
        <p:spPr>
          <a:xfrm>
            <a:off x="665629" y="174215"/>
            <a:ext cx="5164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Standard X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0E45-7FE0-D94C-BA7D-C19AE527E9F1}"/>
              </a:ext>
            </a:extLst>
          </p:cNvPr>
          <p:cNvSpPr txBox="1"/>
          <p:nvPr/>
        </p:nvSpPr>
        <p:spPr>
          <a:xfrm>
            <a:off x="6434418" y="174215"/>
            <a:ext cx="2660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Direct X Gate</a:t>
            </a:r>
          </a:p>
        </p:txBody>
      </p:sp>
    </p:spTree>
    <p:extLst>
      <p:ext uri="{BB962C8B-B14F-4D97-AF65-F5344CB8AC3E}">
        <p14:creationId xmlns:p14="http://schemas.microsoft.com/office/powerpoint/2010/main" val="223232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292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Gokhale</dc:creator>
  <cp:lastModifiedBy>Pranav Gokhale</cp:lastModifiedBy>
  <cp:revision>12</cp:revision>
  <dcterms:created xsi:type="dcterms:W3CDTF">2019-11-13T20:08:44Z</dcterms:created>
  <dcterms:modified xsi:type="dcterms:W3CDTF">2019-11-15T06:09:49Z</dcterms:modified>
</cp:coreProperties>
</file>