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FFF"/>
    <a:srgbClr val="73FFFF"/>
    <a:srgbClr val="A5FFFF"/>
    <a:srgbClr val="D0FFFF"/>
    <a:srgbClr val="8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8"/>
    <p:restoredTop sz="94701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73277-69A1-9D40-B0EB-10E04BFF0043}">
      <dgm:prSet phldrT="[Text]"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Assembly</a:t>
          </a:r>
        </a:p>
      </dgm:t>
    </dgm:pt>
    <dgm:pt modelId="{96F58729-3396-474C-BD72-954CD9177BB7}" type="parTrans" cxnId="{F993D5B7-592A-7A47-8C15-6DF4AE5AD7E6}">
      <dgm:prSet/>
      <dgm:spPr/>
      <dgm:t>
        <a:bodyPr/>
        <a:lstStyle/>
        <a:p>
          <a:endParaRPr lang="en-US"/>
        </a:p>
      </dgm:t>
    </dgm:pt>
    <dgm:pt modelId="{5FC6E58E-A679-0645-98A4-BF3C4B33FC4A}" type="sibTrans" cxnId="{F993D5B7-592A-7A47-8C15-6DF4AE5AD7E6}">
      <dgm:prSet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Basis Gates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360" dirty="0">
              <a:latin typeface="Avenir Book" panose="02000503020000020003" pitchFamily="2" charset="0"/>
            </a:rPr>
            <a:t>Pulse Schedule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196FE557-64AE-5341-9D44-71650117F63B}">
      <dgm:prSet phldrT="[Text]" custT="1"/>
      <dgm:spPr/>
      <dgm:t>
        <a:bodyPr/>
        <a:lstStyle/>
        <a:p>
          <a:r>
            <a:rPr lang="en-US" sz="1300" dirty="0">
              <a:latin typeface="Avenir Book" panose="02000503020000020003" pitchFamily="2" charset="0"/>
            </a:rPr>
            <a:t>Programming Language</a:t>
          </a:r>
        </a:p>
      </dgm:t>
    </dgm:pt>
    <dgm:pt modelId="{E623E65E-5427-704A-A32E-9A6DC0383EBB}" type="sibTrans" cxnId="{0E2F536E-F002-B947-A926-3254765EB592}">
      <dgm:prSet/>
      <dgm:spPr/>
      <dgm:t>
        <a:bodyPr/>
        <a:lstStyle/>
        <a:p>
          <a:endParaRPr lang="en-US"/>
        </a:p>
      </dgm:t>
    </dgm:pt>
    <dgm:pt modelId="{7138C314-33EA-7346-A110-3316302B0E4F}" type="parTrans" cxnId="{0E2F536E-F002-B947-A926-3254765EB592}">
      <dgm:prSet/>
      <dgm:spPr/>
      <dgm:t>
        <a:bodyPr/>
        <a:lstStyle/>
        <a:p>
          <a:endParaRPr lang="en-US"/>
        </a:p>
      </dgm:t>
    </dgm:pt>
    <dgm:pt modelId="{8F3DEA4B-71A5-F348-B3D8-280B5092E57B}">
      <dgm:prSet/>
      <dgm:spPr/>
      <dgm:t>
        <a:bodyPr/>
        <a:lstStyle/>
        <a:p>
          <a:endParaRPr lang="en-US" dirty="0"/>
        </a:p>
      </dgm:t>
    </dgm:pt>
    <dgm:pt modelId="{F1F9811D-5DD0-5049-8FF1-DC24ACDBDDE7}" type="parTrans" cxnId="{D9A87A75-272D-094A-972F-E285199ECDBA}">
      <dgm:prSet/>
      <dgm:spPr/>
      <dgm:t>
        <a:bodyPr/>
        <a:lstStyle/>
        <a:p>
          <a:endParaRPr lang="en-US"/>
        </a:p>
      </dgm:t>
    </dgm:pt>
    <dgm:pt modelId="{D7A39830-48BB-6A49-AE06-1815DAEF1195}" type="sibTrans" cxnId="{D9A87A75-272D-094A-972F-E285199ECD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84B495F1-FEEA-794F-A0A2-F87DF842484D}" type="pres">
      <dgm:prSet presAssocID="{196FE557-64AE-5341-9D44-71650117F63B}" presName="composite" presStyleCnt="0"/>
      <dgm:spPr/>
    </dgm:pt>
    <dgm:pt modelId="{99A5FD1B-91DB-2842-9636-E5A790233E79}" type="pres">
      <dgm:prSet presAssocID="{196FE557-64AE-5341-9D44-71650117F63B}" presName="parentText" presStyleLbl="alignNode1" presStyleIdx="0" presStyleCnt="4" custScaleY="99993">
        <dgm:presLayoutVars>
          <dgm:chMax val="1"/>
          <dgm:bulletEnabled val="1"/>
        </dgm:presLayoutVars>
      </dgm:prSet>
      <dgm:spPr/>
    </dgm:pt>
    <dgm:pt modelId="{2637CEAD-EA99-9044-9148-1EF72D751351}" type="pres">
      <dgm:prSet presAssocID="{196FE557-64AE-5341-9D44-71650117F63B}" presName="descendantText" presStyleLbl="alignAcc1" presStyleIdx="0" presStyleCnt="4">
        <dgm:presLayoutVars>
          <dgm:bulletEnabled val="1"/>
        </dgm:presLayoutVars>
      </dgm:prSet>
      <dgm:spPr/>
    </dgm:pt>
    <dgm:pt modelId="{F18EFCD4-0681-3348-BBA0-1855DD5BAD72}" type="pres">
      <dgm:prSet presAssocID="{E623E65E-5427-704A-A32E-9A6DC0383EBB}" presName="sp" presStyleCnt="0"/>
      <dgm:spPr/>
    </dgm:pt>
    <dgm:pt modelId="{D3DDC0DC-2176-AC4D-8B19-F273D0258EFA}" type="pres">
      <dgm:prSet presAssocID="{E3073277-69A1-9D40-B0EB-10E04BFF0043}" presName="composite" presStyleCnt="0"/>
      <dgm:spPr/>
    </dgm:pt>
    <dgm:pt modelId="{DC4BE693-26D0-5B4B-91CA-15A22285CF71}" type="pres">
      <dgm:prSet presAssocID="{E3073277-69A1-9D40-B0EB-10E04BFF004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5F70A16-A5CA-5445-B409-FC47219F053B}" type="pres">
      <dgm:prSet presAssocID="{E3073277-69A1-9D40-B0EB-10E04BFF0043}" presName="descendantText" presStyleLbl="alignAcc1" presStyleIdx="1" presStyleCnt="4">
        <dgm:presLayoutVars>
          <dgm:bulletEnabled val="1"/>
        </dgm:presLayoutVars>
      </dgm:prSet>
      <dgm:spPr/>
    </dgm:pt>
    <dgm:pt modelId="{457BA5DB-5165-F246-9995-D4873C3B3823}" type="pres">
      <dgm:prSet presAssocID="{5FC6E58E-A679-0645-98A4-BF3C4B33FC4A}" presName="sp" presStyleCnt="0"/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2" presStyleCnt="4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6EBD50A-1867-5A47-BB26-3202C01F94DC}" type="presOf" srcId="{8F3DEA4B-71A5-F348-B3D8-280B5092E57B}" destId="{2637CEAD-EA99-9044-9148-1EF72D751351}" srcOrd="0" destOrd="0" presId="urn:microsoft.com/office/officeart/2005/8/layout/chevron2"/>
    <dgm:cxn modelId="{C26C2320-5155-474C-A907-0F1EBE542E28}" type="presOf" srcId="{196FE557-64AE-5341-9D44-71650117F63B}" destId="{99A5FD1B-91DB-2842-9636-E5A790233E79}" srcOrd="0" destOrd="0" presId="urn:microsoft.com/office/officeart/2005/8/layout/chevron2"/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3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2" destOrd="0" parTransId="{B7276EBE-FDEA-D04F-8386-2BE45A993BB7}" sibTransId="{F54ABB33-3D1C-B442-9380-58E443C9F748}"/>
    <dgm:cxn modelId="{DD363842-D478-344B-B953-99552B885136}" type="presOf" srcId="{E3073277-69A1-9D40-B0EB-10E04BFF0043}" destId="{DC4BE693-26D0-5B4B-91CA-15A22285CF71}" srcOrd="0" destOrd="0" presId="urn:microsoft.com/office/officeart/2005/8/layout/chevron2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0E2F536E-F002-B947-A926-3254765EB592}" srcId="{273B9DA9-DB4F-1143-B310-F2729709A260}" destId="{196FE557-64AE-5341-9D44-71650117F63B}" srcOrd="0" destOrd="0" parTransId="{7138C314-33EA-7346-A110-3316302B0E4F}" sibTransId="{E623E65E-5427-704A-A32E-9A6DC0383EBB}"/>
    <dgm:cxn modelId="{D9A87A75-272D-094A-972F-E285199ECDBA}" srcId="{196FE557-64AE-5341-9D44-71650117F63B}" destId="{8F3DEA4B-71A5-F348-B3D8-280B5092E57B}" srcOrd="0" destOrd="0" parTransId="{F1F9811D-5DD0-5049-8FF1-DC24ACDBDDE7}" sibTransId="{D7A39830-48BB-6A49-AE06-1815DAEF1195}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F993D5B7-592A-7A47-8C15-6DF4AE5AD7E6}" srcId="{273B9DA9-DB4F-1143-B310-F2729709A260}" destId="{E3073277-69A1-9D40-B0EB-10E04BFF0043}" srcOrd="1" destOrd="0" parTransId="{96F58729-3396-474C-BD72-954CD9177BB7}" sibTransId="{5FC6E58E-A679-0645-98A4-BF3C4B33FC4A}"/>
    <dgm:cxn modelId="{08736E93-D668-F14C-B307-1E46109D3882}" type="presParOf" srcId="{595E53A7-BD59-DB43-8BD1-52CC293142E8}" destId="{84B495F1-FEEA-794F-A0A2-F87DF842484D}" srcOrd="0" destOrd="0" presId="urn:microsoft.com/office/officeart/2005/8/layout/chevron2"/>
    <dgm:cxn modelId="{5448026C-135E-5B41-8A32-A5F87916E7F2}" type="presParOf" srcId="{84B495F1-FEEA-794F-A0A2-F87DF842484D}" destId="{99A5FD1B-91DB-2842-9636-E5A790233E79}" srcOrd="0" destOrd="0" presId="urn:microsoft.com/office/officeart/2005/8/layout/chevron2"/>
    <dgm:cxn modelId="{AD440EB6-CC10-8945-B9D2-2EBF382BEF66}" type="presParOf" srcId="{84B495F1-FEEA-794F-A0A2-F87DF842484D}" destId="{2637CEAD-EA99-9044-9148-1EF72D751351}" srcOrd="1" destOrd="0" presId="urn:microsoft.com/office/officeart/2005/8/layout/chevron2"/>
    <dgm:cxn modelId="{27FC7072-82D9-8245-87C9-A66356577EBF}" type="presParOf" srcId="{595E53A7-BD59-DB43-8BD1-52CC293142E8}" destId="{F18EFCD4-0681-3348-BBA0-1855DD5BAD72}" srcOrd="1" destOrd="0" presId="urn:microsoft.com/office/officeart/2005/8/layout/chevron2"/>
    <dgm:cxn modelId="{EE805429-BDD3-9F44-B488-DDD0B6E259E6}" type="presParOf" srcId="{595E53A7-BD59-DB43-8BD1-52CC293142E8}" destId="{D3DDC0DC-2176-AC4D-8B19-F273D0258EFA}" srcOrd="2" destOrd="0" presId="urn:microsoft.com/office/officeart/2005/8/layout/chevron2"/>
    <dgm:cxn modelId="{52A7D97A-EFC8-2646-AF23-4E9CD81E46B8}" type="presParOf" srcId="{D3DDC0DC-2176-AC4D-8B19-F273D0258EFA}" destId="{DC4BE693-26D0-5B4B-91CA-15A22285CF71}" srcOrd="0" destOrd="0" presId="urn:microsoft.com/office/officeart/2005/8/layout/chevron2"/>
    <dgm:cxn modelId="{54A380F2-8527-6640-AC5D-C65A9B1DA16F}" type="presParOf" srcId="{D3DDC0DC-2176-AC4D-8B19-F273D0258EFA}" destId="{05F70A16-A5CA-5445-B409-FC47219F053B}" srcOrd="1" destOrd="0" presId="urn:microsoft.com/office/officeart/2005/8/layout/chevron2"/>
    <dgm:cxn modelId="{2BDA149D-8CF2-9546-A271-55BC9B44A952}" type="presParOf" srcId="{595E53A7-BD59-DB43-8BD1-52CC293142E8}" destId="{457BA5DB-5165-F246-9995-D4873C3B3823}" srcOrd="3" destOrd="0" presId="urn:microsoft.com/office/officeart/2005/8/layout/chevron2"/>
    <dgm:cxn modelId="{42B651CB-8287-B045-BF6D-4635E6C84513}" type="presParOf" srcId="{595E53A7-BD59-DB43-8BD1-52CC293142E8}" destId="{4E1F5DB8-BD3F-E84B-96A7-BDF1C9364F3A}" srcOrd="4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5" destOrd="0" presId="urn:microsoft.com/office/officeart/2005/8/layout/chevron2"/>
    <dgm:cxn modelId="{180E09C9-89A8-5D47-AB10-112E13D7D201}" type="presParOf" srcId="{595E53A7-BD59-DB43-8BD1-52CC293142E8}" destId="{2585C671-91D6-9A4B-8C99-4A77A5249D2A}" srcOrd="6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B9DA9-DB4F-1143-B310-F2729709A260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73277-69A1-9D40-B0EB-10E04BFF0043}">
      <dgm:prSet phldrT="[Text]" custT="1"/>
      <dgm:spPr/>
      <dgm:t>
        <a:bodyPr/>
        <a:lstStyle/>
        <a:p>
          <a:r>
            <a:rPr lang="en-US" sz="1400" dirty="0">
              <a:latin typeface="Avenir Book" panose="02000503020000020003" pitchFamily="2" charset="0"/>
            </a:rPr>
            <a:t>Assembly</a:t>
          </a:r>
        </a:p>
      </dgm:t>
    </dgm:pt>
    <dgm:pt modelId="{96F58729-3396-474C-BD72-954CD9177BB7}" type="parTrans" cxnId="{F993D5B7-592A-7A47-8C15-6DF4AE5AD7E6}">
      <dgm:prSet/>
      <dgm:spPr/>
      <dgm:t>
        <a:bodyPr/>
        <a:lstStyle/>
        <a:p>
          <a:endParaRPr lang="en-US"/>
        </a:p>
      </dgm:t>
    </dgm:pt>
    <dgm:pt modelId="{5FC6E58E-A679-0645-98A4-BF3C4B33FC4A}" type="sibTrans" cxnId="{F993D5B7-592A-7A47-8C15-6DF4AE5AD7E6}">
      <dgm:prSet/>
      <dgm:spPr/>
      <dgm:t>
        <a:bodyPr/>
        <a:lstStyle/>
        <a:p>
          <a:endParaRPr lang="en-US"/>
        </a:p>
      </dgm:t>
    </dgm:pt>
    <dgm:pt modelId="{B09BE9B4-6DC5-034F-8E96-FA65B4A0E20E}">
      <dgm:prSet phldrT="[Text]" custT="1"/>
      <dgm:spPr/>
      <dgm:t>
        <a:bodyPr/>
        <a:lstStyle/>
        <a:p>
          <a:r>
            <a:rPr lang="en-US" sz="1360" dirty="0">
              <a:solidFill>
                <a:srgbClr val="5DFFFF"/>
              </a:solidFill>
              <a:latin typeface="Avenir Book" panose="02000503020000020003" pitchFamily="2" charset="0"/>
            </a:rPr>
            <a:t>Augmented</a:t>
          </a:r>
          <a:r>
            <a:rPr lang="en-US" sz="1360" dirty="0">
              <a:latin typeface="Avenir Book" panose="02000503020000020003" pitchFamily="2" charset="0"/>
            </a:rPr>
            <a:t> Basis Gates</a:t>
          </a:r>
        </a:p>
      </dgm:t>
    </dgm:pt>
    <dgm:pt modelId="{B7276EBE-FDEA-D04F-8386-2BE45A993BB7}" type="parTrans" cxnId="{FE98E740-F828-A54B-B9C9-3C7D2C6CCB50}">
      <dgm:prSet/>
      <dgm:spPr/>
      <dgm:t>
        <a:bodyPr/>
        <a:lstStyle/>
        <a:p>
          <a:endParaRPr lang="en-US"/>
        </a:p>
      </dgm:t>
    </dgm:pt>
    <dgm:pt modelId="{F54ABB33-3D1C-B442-9380-58E443C9F748}" type="sibTrans" cxnId="{FE98E740-F828-A54B-B9C9-3C7D2C6CCB50}">
      <dgm:prSet/>
      <dgm:spPr/>
      <dgm:t>
        <a:bodyPr/>
        <a:lstStyle/>
        <a:p>
          <a:endParaRPr lang="en-US"/>
        </a:p>
      </dgm:t>
    </dgm:pt>
    <dgm:pt modelId="{7B360798-BE4A-3E44-91F9-C6D480479D0F}">
      <dgm:prSet phldrT="[Text]" custT="1"/>
      <dgm:spPr/>
      <dgm:t>
        <a:bodyPr/>
        <a:lstStyle/>
        <a:p>
          <a:r>
            <a:rPr lang="en-US" sz="1360" dirty="0">
              <a:solidFill>
                <a:srgbClr val="5DFFFF"/>
              </a:solidFill>
              <a:latin typeface="Avenir Book" panose="02000503020000020003" pitchFamily="2" charset="0"/>
            </a:rPr>
            <a:t>Optimized</a:t>
          </a:r>
          <a:r>
            <a:rPr lang="en-US" sz="1360" dirty="0">
              <a:latin typeface="Avenir Book" panose="02000503020000020003" pitchFamily="2" charset="0"/>
            </a:rPr>
            <a:t> Schedule</a:t>
          </a:r>
        </a:p>
      </dgm:t>
    </dgm:pt>
    <dgm:pt modelId="{9F3F0030-DBCE-1E4E-9065-DB576A33C46D}" type="parTrans" cxnId="{8020BA2A-B4E7-BF4C-9666-E0BC33ACE1BA}">
      <dgm:prSet/>
      <dgm:spPr/>
      <dgm:t>
        <a:bodyPr/>
        <a:lstStyle/>
        <a:p>
          <a:endParaRPr lang="en-US"/>
        </a:p>
      </dgm:t>
    </dgm:pt>
    <dgm:pt modelId="{88F37FA6-25AF-B44A-B90A-2E61B057D6F9}" type="sibTrans" cxnId="{8020BA2A-B4E7-BF4C-9666-E0BC33ACE1BA}">
      <dgm:prSet/>
      <dgm:spPr/>
      <dgm:t>
        <a:bodyPr/>
        <a:lstStyle/>
        <a:p>
          <a:endParaRPr lang="en-US"/>
        </a:p>
      </dgm:t>
    </dgm:pt>
    <dgm:pt modelId="{196FE557-64AE-5341-9D44-71650117F63B}">
      <dgm:prSet phldrT="[Text]" custT="1"/>
      <dgm:spPr/>
      <dgm:t>
        <a:bodyPr/>
        <a:lstStyle/>
        <a:p>
          <a:r>
            <a:rPr lang="en-US" sz="1300" dirty="0">
              <a:latin typeface="Avenir Book" panose="02000503020000020003" pitchFamily="2" charset="0"/>
            </a:rPr>
            <a:t>Programming Language</a:t>
          </a:r>
        </a:p>
      </dgm:t>
    </dgm:pt>
    <dgm:pt modelId="{E623E65E-5427-704A-A32E-9A6DC0383EBB}" type="sibTrans" cxnId="{0E2F536E-F002-B947-A926-3254765EB592}">
      <dgm:prSet/>
      <dgm:spPr/>
      <dgm:t>
        <a:bodyPr/>
        <a:lstStyle/>
        <a:p>
          <a:endParaRPr lang="en-US"/>
        </a:p>
      </dgm:t>
    </dgm:pt>
    <dgm:pt modelId="{7138C314-33EA-7346-A110-3316302B0E4F}" type="parTrans" cxnId="{0E2F536E-F002-B947-A926-3254765EB592}">
      <dgm:prSet/>
      <dgm:spPr/>
      <dgm:t>
        <a:bodyPr/>
        <a:lstStyle/>
        <a:p>
          <a:endParaRPr lang="en-US"/>
        </a:p>
      </dgm:t>
    </dgm:pt>
    <dgm:pt modelId="{8F3DEA4B-71A5-F348-B3D8-280B5092E57B}">
      <dgm:prSet/>
      <dgm:spPr/>
      <dgm:t>
        <a:bodyPr/>
        <a:lstStyle/>
        <a:p>
          <a:endParaRPr lang="en-US" dirty="0"/>
        </a:p>
      </dgm:t>
    </dgm:pt>
    <dgm:pt modelId="{F1F9811D-5DD0-5049-8FF1-DC24ACDBDDE7}" type="parTrans" cxnId="{D9A87A75-272D-094A-972F-E285199ECDBA}">
      <dgm:prSet/>
      <dgm:spPr/>
      <dgm:t>
        <a:bodyPr/>
        <a:lstStyle/>
        <a:p>
          <a:endParaRPr lang="en-US"/>
        </a:p>
      </dgm:t>
    </dgm:pt>
    <dgm:pt modelId="{D7A39830-48BB-6A49-AE06-1815DAEF1195}" type="sibTrans" cxnId="{D9A87A75-272D-094A-972F-E285199ECDBA}">
      <dgm:prSet/>
      <dgm:spPr/>
      <dgm:t>
        <a:bodyPr/>
        <a:lstStyle/>
        <a:p>
          <a:endParaRPr lang="en-US"/>
        </a:p>
      </dgm:t>
    </dgm:pt>
    <dgm:pt modelId="{595E53A7-BD59-DB43-8BD1-52CC293142E8}" type="pres">
      <dgm:prSet presAssocID="{273B9DA9-DB4F-1143-B310-F2729709A260}" presName="linearFlow" presStyleCnt="0">
        <dgm:presLayoutVars>
          <dgm:dir/>
          <dgm:animLvl val="lvl"/>
          <dgm:resizeHandles val="exact"/>
        </dgm:presLayoutVars>
      </dgm:prSet>
      <dgm:spPr/>
    </dgm:pt>
    <dgm:pt modelId="{84B495F1-FEEA-794F-A0A2-F87DF842484D}" type="pres">
      <dgm:prSet presAssocID="{196FE557-64AE-5341-9D44-71650117F63B}" presName="composite" presStyleCnt="0"/>
      <dgm:spPr/>
    </dgm:pt>
    <dgm:pt modelId="{99A5FD1B-91DB-2842-9636-E5A790233E79}" type="pres">
      <dgm:prSet presAssocID="{196FE557-64AE-5341-9D44-71650117F63B}" presName="parentText" presStyleLbl="alignNode1" presStyleIdx="0" presStyleCnt="4" custScaleY="99993">
        <dgm:presLayoutVars>
          <dgm:chMax val="1"/>
          <dgm:bulletEnabled val="1"/>
        </dgm:presLayoutVars>
      </dgm:prSet>
      <dgm:spPr/>
    </dgm:pt>
    <dgm:pt modelId="{2637CEAD-EA99-9044-9148-1EF72D751351}" type="pres">
      <dgm:prSet presAssocID="{196FE557-64AE-5341-9D44-71650117F63B}" presName="descendantText" presStyleLbl="alignAcc1" presStyleIdx="0" presStyleCnt="4">
        <dgm:presLayoutVars>
          <dgm:bulletEnabled val="1"/>
        </dgm:presLayoutVars>
      </dgm:prSet>
      <dgm:spPr/>
    </dgm:pt>
    <dgm:pt modelId="{F18EFCD4-0681-3348-BBA0-1855DD5BAD72}" type="pres">
      <dgm:prSet presAssocID="{E623E65E-5427-704A-A32E-9A6DC0383EBB}" presName="sp" presStyleCnt="0"/>
      <dgm:spPr/>
    </dgm:pt>
    <dgm:pt modelId="{D3DDC0DC-2176-AC4D-8B19-F273D0258EFA}" type="pres">
      <dgm:prSet presAssocID="{E3073277-69A1-9D40-B0EB-10E04BFF0043}" presName="composite" presStyleCnt="0"/>
      <dgm:spPr/>
    </dgm:pt>
    <dgm:pt modelId="{DC4BE693-26D0-5B4B-91CA-15A22285CF71}" type="pres">
      <dgm:prSet presAssocID="{E3073277-69A1-9D40-B0EB-10E04BFF004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5F70A16-A5CA-5445-B409-FC47219F053B}" type="pres">
      <dgm:prSet presAssocID="{E3073277-69A1-9D40-B0EB-10E04BFF0043}" presName="descendantText" presStyleLbl="alignAcc1" presStyleIdx="1" presStyleCnt="4">
        <dgm:presLayoutVars>
          <dgm:bulletEnabled val="1"/>
        </dgm:presLayoutVars>
      </dgm:prSet>
      <dgm:spPr/>
    </dgm:pt>
    <dgm:pt modelId="{457BA5DB-5165-F246-9995-D4873C3B3823}" type="pres">
      <dgm:prSet presAssocID="{5FC6E58E-A679-0645-98A4-BF3C4B33FC4A}" presName="sp" presStyleCnt="0"/>
      <dgm:spPr/>
    </dgm:pt>
    <dgm:pt modelId="{4E1F5DB8-BD3F-E84B-96A7-BDF1C9364F3A}" type="pres">
      <dgm:prSet presAssocID="{B09BE9B4-6DC5-034F-8E96-FA65B4A0E20E}" presName="composite" presStyleCnt="0"/>
      <dgm:spPr/>
    </dgm:pt>
    <dgm:pt modelId="{7A2EC0E8-A254-7E4C-A5A9-2943A4792BE9}" type="pres">
      <dgm:prSet presAssocID="{B09BE9B4-6DC5-034F-8E96-FA65B4A0E20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F730E07-D20A-B74D-AC3F-EBAFC1E70EF0}" type="pres">
      <dgm:prSet presAssocID="{B09BE9B4-6DC5-034F-8E96-FA65B4A0E20E}" presName="descendantText" presStyleLbl="alignAcc1" presStyleIdx="2" presStyleCnt="4">
        <dgm:presLayoutVars>
          <dgm:bulletEnabled val="1"/>
        </dgm:presLayoutVars>
      </dgm:prSet>
      <dgm:spPr/>
    </dgm:pt>
    <dgm:pt modelId="{B26866B0-9D17-9049-B970-DBAAF512FA8E}" type="pres">
      <dgm:prSet presAssocID="{F54ABB33-3D1C-B442-9380-58E443C9F748}" presName="sp" presStyleCnt="0"/>
      <dgm:spPr/>
    </dgm:pt>
    <dgm:pt modelId="{2585C671-91D6-9A4B-8C99-4A77A5249D2A}" type="pres">
      <dgm:prSet presAssocID="{7B360798-BE4A-3E44-91F9-C6D480479D0F}" presName="composite" presStyleCnt="0"/>
      <dgm:spPr/>
    </dgm:pt>
    <dgm:pt modelId="{F670D4C5-F516-5C4C-A5BB-937ED38A7F71}" type="pres">
      <dgm:prSet presAssocID="{7B360798-BE4A-3E44-91F9-C6D480479D0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8F1443-8FFD-1048-A979-BC26D9CCBC55}" type="pres">
      <dgm:prSet presAssocID="{7B360798-BE4A-3E44-91F9-C6D480479D0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6EBD50A-1867-5A47-BB26-3202C01F94DC}" type="presOf" srcId="{8F3DEA4B-71A5-F348-B3D8-280B5092E57B}" destId="{2637CEAD-EA99-9044-9148-1EF72D751351}" srcOrd="0" destOrd="0" presId="urn:microsoft.com/office/officeart/2005/8/layout/chevron2"/>
    <dgm:cxn modelId="{C26C2320-5155-474C-A907-0F1EBE542E28}" type="presOf" srcId="{196FE557-64AE-5341-9D44-71650117F63B}" destId="{99A5FD1B-91DB-2842-9636-E5A790233E79}" srcOrd="0" destOrd="0" presId="urn:microsoft.com/office/officeart/2005/8/layout/chevron2"/>
    <dgm:cxn modelId="{EF29FA29-F903-5941-BDB4-4AC4C57ED382}" type="presOf" srcId="{7B360798-BE4A-3E44-91F9-C6D480479D0F}" destId="{F670D4C5-F516-5C4C-A5BB-937ED38A7F71}" srcOrd="0" destOrd="0" presId="urn:microsoft.com/office/officeart/2005/8/layout/chevron2"/>
    <dgm:cxn modelId="{8020BA2A-B4E7-BF4C-9666-E0BC33ACE1BA}" srcId="{273B9DA9-DB4F-1143-B310-F2729709A260}" destId="{7B360798-BE4A-3E44-91F9-C6D480479D0F}" srcOrd="3" destOrd="0" parTransId="{9F3F0030-DBCE-1E4E-9065-DB576A33C46D}" sibTransId="{88F37FA6-25AF-B44A-B90A-2E61B057D6F9}"/>
    <dgm:cxn modelId="{FE98E740-F828-A54B-B9C9-3C7D2C6CCB50}" srcId="{273B9DA9-DB4F-1143-B310-F2729709A260}" destId="{B09BE9B4-6DC5-034F-8E96-FA65B4A0E20E}" srcOrd="2" destOrd="0" parTransId="{B7276EBE-FDEA-D04F-8386-2BE45A993BB7}" sibTransId="{F54ABB33-3D1C-B442-9380-58E443C9F748}"/>
    <dgm:cxn modelId="{DD363842-D478-344B-B953-99552B885136}" type="presOf" srcId="{E3073277-69A1-9D40-B0EB-10E04BFF0043}" destId="{DC4BE693-26D0-5B4B-91CA-15A22285CF71}" srcOrd="0" destOrd="0" presId="urn:microsoft.com/office/officeart/2005/8/layout/chevron2"/>
    <dgm:cxn modelId="{46D5B06C-6BA5-2546-8133-B63B84BF5542}" type="presOf" srcId="{273B9DA9-DB4F-1143-B310-F2729709A260}" destId="{595E53A7-BD59-DB43-8BD1-52CC293142E8}" srcOrd="0" destOrd="0" presId="urn:microsoft.com/office/officeart/2005/8/layout/chevron2"/>
    <dgm:cxn modelId="{0E2F536E-F002-B947-A926-3254765EB592}" srcId="{273B9DA9-DB4F-1143-B310-F2729709A260}" destId="{196FE557-64AE-5341-9D44-71650117F63B}" srcOrd="0" destOrd="0" parTransId="{7138C314-33EA-7346-A110-3316302B0E4F}" sibTransId="{E623E65E-5427-704A-A32E-9A6DC0383EBB}"/>
    <dgm:cxn modelId="{D9A87A75-272D-094A-972F-E285199ECDBA}" srcId="{196FE557-64AE-5341-9D44-71650117F63B}" destId="{8F3DEA4B-71A5-F348-B3D8-280B5092E57B}" srcOrd="0" destOrd="0" parTransId="{F1F9811D-5DD0-5049-8FF1-DC24ACDBDDE7}" sibTransId="{D7A39830-48BB-6A49-AE06-1815DAEF1195}"/>
    <dgm:cxn modelId="{A84059B2-136D-D84C-AD57-38FD2DD1C4B5}" type="presOf" srcId="{B09BE9B4-6DC5-034F-8E96-FA65B4A0E20E}" destId="{7A2EC0E8-A254-7E4C-A5A9-2943A4792BE9}" srcOrd="0" destOrd="0" presId="urn:microsoft.com/office/officeart/2005/8/layout/chevron2"/>
    <dgm:cxn modelId="{F993D5B7-592A-7A47-8C15-6DF4AE5AD7E6}" srcId="{273B9DA9-DB4F-1143-B310-F2729709A260}" destId="{E3073277-69A1-9D40-B0EB-10E04BFF0043}" srcOrd="1" destOrd="0" parTransId="{96F58729-3396-474C-BD72-954CD9177BB7}" sibTransId="{5FC6E58E-A679-0645-98A4-BF3C4B33FC4A}"/>
    <dgm:cxn modelId="{08736E93-D668-F14C-B307-1E46109D3882}" type="presParOf" srcId="{595E53A7-BD59-DB43-8BD1-52CC293142E8}" destId="{84B495F1-FEEA-794F-A0A2-F87DF842484D}" srcOrd="0" destOrd="0" presId="urn:microsoft.com/office/officeart/2005/8/layout/chevron2"/>
    <dgm:cxn modelId="{5448026C-135E-5B41-8A32-A5F87916E7F2}" type="presParOf" srcId="{84B495F1-FEEA-794F-A0A2-F87DF842484D}" destId="{99A5FD1B-91DB-2842-9636-E5A790233E79}" srcOrd="0" destOrd="0" presId="urn:microsoft.com/office/officeart/2005/8/layout/chevron2"/>
    <dgm:cxn modelId="{AD440EB6-CC10-8945-B9D2-2EBF382BEF66}" type="presParOf" srcId="{84B495F1-FEEA-794F-A0A2-F87DF842484D}" destId="{2637CEAD-EA99-9044-9148-1EF72D751351}" srcOrd="1" destOrd="0" presId="urn:microsoft.com/office/officeart/2005/8/layout/chevron2"/>
    <dgm:cxn modelId="{27FC7072-82D9-8245-87C9-A66356577EBF}" type="presParOf" srcId="{595E53A7-BD59-DB43-8BD1-52CC293142E8}" destId="{F18EFCD4-0681-3348-BBA0-1855DD5BAD72}" srcOrd="1" destOrd="0" presId="urn:microsoft.com/office/officeart/2005/8/layout/chevron2"/>
    <dgm:cxn modelId="{EE805429-BDD3-9F44-B488-DDD0B6E259E6}" type="presParOf" srcId="{595E53A7-BD59-DB43-8BD1-52CC293142E8}" destId="{D3DDC0DC-2176-AC4D-8B19-F273D0258EFA}" srcOrd="2" destOrd="0" presId="urn:microsoft.com/office/officeart/2005/8/layout/chevron2"/>
    <dgm:cxn modelId="{52A7D97A-EFC8-2646-AF23-4E9CD81E46B8}" type="presParOf" srcId="{D3DDC0DC-2176-AC4D-8B19-F273D0258EFA}" destId="{DC4BE693-26D0-5B4B-91CA-15A22285CF71}" srcOrd="0" destOrd="0" presId="urn:microsoft.com/office/officeart/2005/8/layout/chevron2"/>
    <dgm:cxn modelId="{54A380F2-8527-6640-AC5D-C65A9B1DA16F}" type="presParOf" srcId="{D3DDC0DC-2176-AC4D-8B19-F273D0258EFA}" destId="{05F70A16-A5CA-5445-B409-FC47219F053B}" srcOrd="1" destOrd="0" presId="urn:microsoft.com/office/officeart/2005/8/layout/chevron2"/>
    <dgm:cxn modelId="{2BDA149D-8CF2-9546-A271-55BC9B44A952}" type="presParOf" srcId="{595E53A7-BD59-DB43-8BD1-52CC293142E8}" destId="{457BA5DB-5165-F246-9995-D4873C3B3823}" srcOrd="3" destOrd="0" presId="urn:microsoft.com/office/officeart/2005/8/layout/chevron2"/>
    <dgm:cxn modelId="{42B651CB-8287-B045-BF6D-4635E6C84513}" type="presParOf" srcId="{595E53A7-BD59-DB43-8BD1-52CC293142E8}" destId="{4E1F5DB8-BD3F-E84B-96A7-BDF1C9364F3A}" srcOrd="4" destOrd="0" presId="urn:microsoft.com/office/officeart/2005/8/layout/chevron2"/>
    <dgm:cxn modelId="{E8AC2835-E39C-B348-AF3A-5332791FDBE6}" type="presParOf" srcId="{4E1F5DB8-BD3F-E84B-96A7-BDF1C9364F3A}" destId="{7A2EC0E8-A254-7E4C-A5A9-2943A4792BE9}" srcOrd="0" destOrd="0" presId="urn:microsoft.com/office/officeart/2005/8/layout/chevron2"/>
    <dgm:cxn modelId="{1699B884-C2C8-1440-97A4-03ADF1DC2093}" type="presParOf" srcId="{4E1F5DB8-BD3F-E84B-96A7-BDF1C9364F3A}" destId="{5F730E07-D20A-B74D-AC3F-EBAFC1E70EF0}" srcOrd="1" destOrd="0" presId="urn:microsoft.com/office/officeart/2005/8/layout/chevron2"/>
    <dgm:cxn modelId="{3C66FB0F-C4FE-A14B-B2FF-6B1FBF5C8524}" type="presParOf" srcId="{595E53A7-BD59-DB43-8BD1-52CC293142E8}" destId="{B26866B0-9D17-9049-B970-DBAAF512FA8E}" srcOrd="5" destOrd="0" presId="urn:microsoft.com/office/officeart/2005/8/layout/chevron2"/>
    <dgm:cxn modelId="{180E09C9-89A8-5D47-AB10-112E13D7D201}" type="presParOf" srcId="{595E53A7-BD59-DB43-8BD1-52CC293142E8}" destId="{2585C671-91D6-9A4B-8C99-4A77A5249D2A}" srcOrd="6" destOrd="0" presId="urn:microsoft.com/office/officeart/2005/8/layout/chevron2"/>
    <dgm:cxn modelId="{89CFB1CD-7357-2A49-8F5E-136F203C6ED6}" type="presParOf" srcId="{2585C671-91D6-9A4B-8C99-4A77A5249D2A}" destId="{F670D4C5-F516-5C4C-A5BB-937ED38A7F71}" srcOrd="0" destOrd="0" presId="urn:microsoft.com/office/officeart/2005/8/layout/chevron2"/>
    <dgm:cxn modelId="{79762E48-3271-594D-B633-5C1CE5764231}" type="presParOf" srcId="{2585C671-91D6-9A4B-8C99-4A77A5249D2A}" destId="{908F1443-8FFD-1048-A979-BC26D9CCBC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5FD1B-91DB-2842-9636-E5A790233E79}">
      <dsp:nvSpPr>
        <dsp:cNvPr id="0" name=""/>
        <dsp:cNvSpPr/>
      </dsp:nvSpPr>
      <dsp:spPr>
        <a:xfrm rot="5400000">
          <a:off x="-223580" y="225049"/>
          <a:ext cx="1490782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Book" panose="02000503020000020003" pitchFamily="2" charset="0"/>
            </a:rPr>
            <a:t>Programming Language</a:t>
          </a:r>
        </a:p>
      </dsp:txBody>
      <dsp:txXfrm rot="-5400000">
        <a:off x="1" y="523278"/>
        <a:ext cx="1043620" cy="447162"/>
      </dsp:txXfrm>
    </dsp:sp>
    <dsp:sp modelId="{2637CEAD-EA99-9044-9148-1EF72D751351}">
      <dsp:nvSpPr>
        <dsp:cNvPr id="0" name=""/>
        <dsp:cNvSpPr/>
      </dsp:nvSpPr>
      <dsp:spPr>
        <a:xfrm rot="5400000">
          <a:off x="1859941" y="-814852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384" tIns="36195" rIns="36195" bIns="36195" numCol="1" spcCol="1270" anchor="ctr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700" kern="1200" dirty="0"/>
        </a:p>
      </dsp:txBody>
      <dsp:txXfrm rot="-5400000">
        <a:off x="1043620" y="48775"/>
        <a:ext cx="2554412" cy="874464"/>
      </dsp:txXfrm>
    </dsp:sp>
    <dsp:sp modelId="{DC4BE693-26D0-5B4B-91CA-15A22285CF71}">
      <dsp:nvSpPr>
        <dsp:cNvPr id="0" name=""/>
        <dsp:cNvSpPr/>
      </dsp:nvSpPr>
      <dsp:spPr>
        <a:xfrm rot="5400000">
          <a:off x="-223633" y="1533312"/>
          <a:ext cx="1490886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Assembly</a:t>
          </a:r>
        </a:p>
      </dsp:txBody>
      <dsp:txXfrm rot="-5400000">
        <a:off x="0" y="1831489"/>
        <a:ext cx="1043620" cy="447266"/>
      </dsp:txXfrm>
    </dsp:sp>
    <dsp:sp modelId="{05F70A16-A5CA-5445-B409-FC47219F053B}">
      <dsp:nvSpPr>
        <dsp:cNvPr id="0" name=""/>
        <dsp:cNvSpPr/>
      </dsp:nvSpPr>
      <dsp:spPr>
        <a:xfrm rot="5400000">
          <a:off x="1859941" y="493358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EC0E8-A254-7E4C-A5A9-2943A4792BE9}">
      <dsp:nvSpPr>
        <dsp:cNvPr id="0" name=""/>
        <dsp:cNvSpPr/>
      </dsp:nvSpPr>
      <dsp:spPr>
        <a:xfrm rot="5400000">
          <a:off x="-223633" y="2841629"/>
          <a:ext cx="1490886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Basis Gates</a:t>
          </a:r>
        </a:p>
      </dsp:txBody>
      <dsp:txXfrm rot="-5400000">
        <a:off x="0" y="3139806"/>
        <a:ext cx="1043620" cy="447266"/>
      </dsp:txXfrm>
    </dsp:sp>
    <dsp:sp modelId="{5F730E07-D20A-B74D-AC3F-EBAFC1E70EF0}">
      <dsp:nvSpPr>
        <dsp:cNvPr id="0" name=""/>
        <dsp:cNvSpPr/>
      </dsp:nvSpPr>
      <dsp:spPr>
        <a:xfrm rot="5400000">
          <a:off x="1859941" y="1801675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23633" y="4149945"/>
          <a:ext cx="1490886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latin typeface="Avenir Book" panose="02000503020000020003" pitchFamily="2" charset="0"/>
            </a:rPr>
            <a:t>Pulse Schedule</a:t>
          </a:r>
        </a:p>
      </dsp:txBody>
      <dsp:txXfrm rot="-5400000">
        <a:off x="0" y="4448122"/>
        <a:ext cx="1043620" cy="447266"/>
      </dsp:txXfrm>
    </dsp:sp>
    <dsp:sp modelId="{908F1443-8FFD-1048-A979-BC26D9CCBC55}">
      <dsp:nvSpPr>
        <dsp:cNvPr id="0" name=""/>
        <dsp:cNvSpPr/>
      </dsp:nvSpPr>
      <dsp:spPr>
        <a:xfrm rot="5400000">
          <a:off x="1859941" y="3109991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5FD1B-91DB-2842-9636-E5A790233E79}">
      <dsp:nvSpPr>
        <dsp:cNvPr id="0" name=""/>
        <dsp:cNvSpPr/>
      </dsp:nvSpPr>
      <dsp:spPr>
        <a:xfrm rot="5400000">
          <a:off x="-223580" y="225049"/>
          <a:ext cx="1490782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Book" panose="02000503020000020003" pitchFamily="2" charset="0"/>
            </a:rPr>
            <a:t>Programming Language</a:t>
          </a:r>
        </a:p>
      </dsp:txBody>
      <dsp:txXfrm rot="-5400000">
        <a:off x="1" y="523278"/>
        <a:ext cx="1043620" cy="447162"/>
      </dsp:txXfrm>
    </dsp:sp>
    <dsp:sp modelId="{2637CEAD-EA99-9044-9148-1EF72D751351}">
      <dsp:nvSpPr>
        <dsp:cNvPr id="0" name=""/>
        <dsp:cNvSpPr/>
      </dsp:nvSpPr>
      <dsp:spPr>
        <a:xfrm rot="5400000">
          <a:off x="1859941" y="-814852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384" tIns="36195" rIns="36195" bIns="36195" numCol="1" spcCol="1270" anchor="ctr" anchorCtr="0">
          <a:noAutofit/>
        </a:bodyPr>
        <a:lstStyle/>
        <a:p>
          <a:pPr marL="285750" lvl="1" indent="-285750" algn="l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700" kern="1200" dirty="0"/>
        </a:p>
      </dsp:txBody>
      <dsp:txXfrm rot="-5400000">
        <a:off x="1043620" y="48775"/>
        <a:ext cx="2554412" cy="874464"/>
      </dsp:txXfrm>
    </dsp:sp>
    <dsp:sp modelId="{DC4BE693-26D0-5B4B-91CA-15A22285CF71}">
      <dsp:nvSpPr>
        <dsp:cNvPr id="0" name=""/>
        <dsp:cNvSpPr/>
      </dsp:nvSpPr>
      <dsp:spPr>
        <a:xfrm rot="5400000">
          <a:off x="-223633" y="1533312"/>
          <a:ext cx="1490886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Assembly</a:t>
          </a:r>
        </a:p>
      </dsp:txBody>
      <dsp:txXfrm rot="-5400000">
        <a:off x="0" y="1831489"/>
        <a:ext cx="1043620" cy="447266"/>
      </dsp:txXfrm>
    </dsp:sp>
    <dsp:sp modelId="{05F70A16-A5CA-5445-B409-FC47219F053B}">
      <dsp:nvSpPr>
        <dsp:cNvPr id="0" name=""/>
        <dsp:cNvSpPr/>
      </dsp:nvSpPr>
      <dsp:spPr>
        <a:xfrm rot="5400000">
          <a:off x="1859941" y="493358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EC0E8-A254-7E4C-A5A9-2943A4792BE9}">
      <dsp:nvSpPr>
        <dsp:cNvPr id="0" name=""/>
        <dsp:cNvSpPr/>
      </dsp:nvSpPr>
      <dsp:spPr>
        <a:xfrm rot="5400000">
          <a:off x="-223633" y="2841629"/>
          <a:ext cx="1490886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solidFill>
                <a:srgbClr val="5DFFFF"/>
              </a:solidFill>
              <a:latin typeface="Avenir Book" panose="02000503020000020003" pitchFamily="2" charset="0"/>
            </a:rPr>
            <a:t>Augmented</a:t>
          </a:r>
          <a:r>
            <a:rPr lang="en-US" sz="1360" kern="1200" dirty="0">
              <a:latin typeface="Avenir Book" panose="02000503020000020003" pitchFamily="2" charset="0"/>
            </a:rPr>
            <a:t> Basis Gates</a:t>
          </a:r>
        </a:p>
      </dsp:txBody>
      <dsp:txXfrm rot="-5400000">
        <a:off x="0" y="3139806"/>
        <a:ext cx="1043620" cy="447266"/>
      </dsp:txXfrm>
    </dsp:sp>
    <dsp:sp modelId="{5F730E07-D20A-B74D-AC3F-EBAFC1E70EF0}">
      <dsp:nvSpPr>
        <dsp:cNvPr id="0" name=""/>
        <dsp:cNvSpPr/>
      </dsp:nvSpPr>
      <dsp:spPr>
        <a:xfrm rot="5400000">
          <a:off x="1859941" y="1801675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D4C5-F516-5C4C-A5BB-937ED38A7F71}">
      <dsp:nvSpPr>
        <dsp:cNvPr id="0" name=""/>
        <dsp:cNvSpPr/>
      </dsp:nvSpPr>
      <dsp:spPr>
        <a:xfrm rot="5400000">
          <a:off x="-223633" y="4149945"/>
          <a:ext cx="1490886" cy="10436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452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60" kern="1200" dirty="0">
              <a:solidFill>
                <a:srgbClr val="5DFFFF"/>
              </a:solidFill>
              <a:latin typeface="Avenir Book" panose="02000503020000020003" pitchFamily="2" charset="0"/>
            </a:rPr>
            <a:t>Optimized</a:t>
          </a:r>
          <a:r>
            <a:rPr lang="en-US" sz="1360" kern="1200" dirty="0">
              <a:latin typeface="Avenir Book" panose="02000503020000020003" pitchFamily="2" charset="0"/>
            </a:rPr>
            <a:t> Schedule</a:t>
          </a:r>
        </a:p>
      </dsp:txBody>
      <dsp:txXfrm rot="-5400000">
        <a:off x="0" y="4448122"/>
        <a:ext cx="1043620" cy="447266"/>
      </dsp:txXfrm>
    </dsp:sp>
    <dsp:sp modelId="{908F1443-8FFD-1048-A979-BC26D9CCBC55}">
      <dsp:nvSpPr>
        <dsp:cNvPr id="0" name=""/>
        <dsp:cNvSpPr/>
      </dsp:nvSpPr>
      <dsp:spPr>
        <a:xfrm rot="5400000">
          <a:off x="1859941" y="3109991"/>
          <a:ext cx="969076" cy="26017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02D-ACF7-754D-8032-52CD90B7E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4ED8B-38EB-B749-A5D0-4D944C07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92A0-59C3-0F4D-B7C2-90FA5AF3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F136-2FE6-D94F-AC76-5037C606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0F2C-B0FA-C344-B26B-79DA232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B47F-544B-594C-A7EF-47D32B6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C2B23-338F-8F42-A968-67AD51CD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F315-58A1-3842-AA09-57618628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8A85-39D6-1C4E-93F3-DB9B033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70A4-4BA2-494F-8254-59975E9C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A9E18-548F-C94B-AFF9-A624CB3B5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25329-3A65-8842-9368-72F1B51F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1409-48C5-A743-8B16-A6195A01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7ECD-499F-9342-BA5E-ED582506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DB53-2BA1-C643-9D94-8D58D6CF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27EA-DE54-AF4C-9CDC-0C5B920C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6119-F878-3941-BFC7-10553AF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07A6-4631-0A4A-81D5-6B0514BE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A024-1318-004F-9C21-3237D644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BE44-FBFA-1748-98AD-CE2207F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46A7-D4CE-C44B-B388-CA3C18F1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DF4B-9F96-A840-98F9-F1A9140E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53A5-6420-9041-9613-08E6DB0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FBE-DF1A-8A48-908D-F19EEBF2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03A7-E0F1-4B43-ADA9-E2DE9957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A95B-6D6A-584B-A8DD-8D122D4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EDED-F1D2-C84B-99EC-532A03053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66AB-072E-8A45-A4CC-F30889D0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9C0C-B178-0E46-9353-39AFB280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E406-9A19-844E-9A22-D0BCC74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9823-2C43-974A-BAF1-6CD93706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57B6-51C8-AE4C-BDEB-3E63030C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4F5C-CBAD-214C-BE2F-D2248262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65C06-B847-8C47-A330-814B5E90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4564-AD6E-2847-A1BA-08115E2CA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DC46-C947-8D4D-BA8D-2358BBDF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3EE6-AFB4-844A-B30D-AD1A47DB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6E6AA-706D-2C4E-9C6C-5EF9ABE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236E-0A0C-1D4C-A4D0-0AFAECA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BFA9-F38F-B245-BE5A-E536EA7C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1A74C-8C3A-0A4C-9A0B-0E73C23C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5E66-A067-B34A-8C72-1CDEEE7C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9EC46-35EF-4646-BA49-76209603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C584-7AF6-B74D-B524-76998CBE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E063B-02A9-0242-BB32-82383BE1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49E2-1B34-B04D-97B7-944A1442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A16-68B3-D14B-91BE-822D7090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14EE-B5CD-1A4F-A0D7-385FD608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FC12D-D02A-C54F-ABD7-AE9FBBCF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76C6-993F-7B4E-8B00-416AF455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32B55-04A2-C649-9A0E-F39A4B1D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A5-76F8-4248-A087-EDD60CE2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6709-83CD-B94F-8C31-87AE7221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DCB6B-E33D-014F-A0A7-0B085D65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7AFCE-2C72-E44B-8E83-65ED477BC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68ED-C7CB-A44E-9925-7C26931E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09AA-256D-FF40-A737-06C0FCA6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5166-925E-054E-95B9-F02EE7E9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5AF58-8A09-4248-98CB-5AC03565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E5EA-6FA0-F94B-A538-D356B2B3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588A-A3E9-2C4C-A414-8F4BA9B8E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34C9-FDA8-EC4A-9BCE-322649B6A89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2A57-03F0-6B46-8371-A540C1C41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C234-AD1C-7141-9310-6C1E7CDA8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2286-8AC4-B04D-A4BF-273EB0E1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diagramLayout" Target="../diagrams/layout2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image" Target="../media/image4.png"/><Relationship Id="rId19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C14FB8-1E78-DA40-A7BC-9B3CAA46F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526314"/>
              </p:ext>
            </p:extLst>
          </p:nvPr>
        </p:nvGraphicFramePr>
        <p:xfrm>
          <a:off x="2032000" y="719666"/>
          <a:ext cx="36453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9ABDB23-99D4-B44D-AB59-1F9C470A0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797" y="890321"/>
            <a:ext cx="2377440" cy="592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A1E4F-CA28-9B4D-9EB6-776CD1BBA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796" y="2198909"/>
            <a:ext cx="2388415" cy="695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0F87B-F7DF-E34B-94CE-7A6BBE298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6796" y="3525650"/>
            <a:ext cx="2402413" cy="6419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07C693E-7437-2C4A-8003-373DD7E62CEF}"/>
              </a:ext>
            </a:extLst>
          </p:cNvPr>
          <p:cNvGrpSpPr/>
          <p:nvPr/>
        </p:nvGrpSpPr>
        <p:grpSpPr>
          <a:xfrm>
            <a:off x="3261902" y="4798737"/>
            <a:ext cx="1935655" cy="782165"/>
            <a:chOff x="2336800" y="1111250"/>
            <a:chExt cx="6113517" cy="24703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955A72-AED6-1945-821E-1171E9614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18686" b="56264"/>
            <a:stretch/>
          </p:blipFill>
          <p:spPr>
            <a:xfrm>
              <a:off x="2336800" y="1111250"/>
              <a:ext cx="6113517" cy="20273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6CDA95-B908-F841-BAF6-E7F76FE78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88253" r="18686"/>
            <a:stretch/>
          </p:blipFill>
          <p:spPr>
            <a:xfrm>
              <a:off x="2336800" y="3037063"/>
              <a:ext cx="6113517" cy="54455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919E1A4-9E05-9244-9C90-49903FDC86BA}"/>
              </a:ext>
            </a:extLst>
          </p:cNvPr>
          <p:cNvSpPr txBox="1"/>
          <p:nvPr/>
        </p:nvSpPr>
        <p:spPr>
          <a:xfrm>
            <a:off x="2078612" y="188630"/>
            <a:ext cx="3613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Book" panose="02000503020000020003" pitchFamily="2" charset="0"/>
              </a:rPr>
              <a:t>Standard Compilation Flow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708356-7425-1F40-BD74-19425AC6512C}"/>
              </a:ext>
            </a:extLst>
          </p:cNvPr>
          <p:cNvSpPr txBox="1"/>
          <p:nvPr/>
        </p:nvSpPr>
        <p:spPr>
          <a:xfrm>
            <a:off x="7318799" y="190436"/>
            <a:ext cx="1405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venir Book" panose="02000503020000020003" pitchFamily="2" charset="0"/>
              </a:rPr>
              <a:t>Our Work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001B6C6E-D287-CC41-B445-E71A1ADDA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727629"/>
              </p:ext>
            </p:extLst>
          </p:nvPr>
        </p:nvGraphicFramePr>
        <p:xfrm>
          <a:off x="6069375" y="719666"/>
          <a:ext cx="36453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148FC7A0-6554-774D-AB98-AC41AA987FE4}"/>
              </a:ext>
            </a:extLst>
          </p:cNvPr>
          <p:cNvGrpSpPr/>
          <p:nvPr/>
        </p:nvGrpSpPr>
        <p:grpSpPr>
          <a:xfrm>
            <a:off x="7170225" y="4798737"/>
            <a:ext cx="1942469" cy="724869"/>
            <a:chOff x="1397385" y="0"/>
            <a:chExt cx="4509429" cy="168277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F73A1-280E-C544-917A-864B2EF75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52013" b="82989"/>
            <a:stretch/>
          </p:blipFill>
          <p:spPr>
            <a:xfrm>
              <a:off x="1397385" y="0"/>
              <a:ext cx="4509429" cy="11666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53C8DA7-603F-D442-80E9-4B33B029B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91995" r="52013"/>
            <a:stretch/>
          </p:blipFill>
          <p:spPr>
            <a:xfrm>
              <a:off x="1397385" y="1133766"/>
              <a:ext cx="4509429" cy="549012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1C7D9E2-92AD-BE46-AEF4-164928515D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70225" y="874657"/>
            <a:ext cx="2468880" cy="6335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9AED458-B014-D746-8096-7034B592E6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0225" y="2199290"/>
            <a:ext cx="2468880" cy="6874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780A01B-036F-024F-B5A3-886CAC4231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59714" y="3535832"/>
            <a:ext cx="2468880" cy="5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8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A9EA9-54A7-EF47-9B57-2DE67CECC16B}"/>
              </a:ext>
            </a:extLst>
          </p:cNvPr>
          <p:cNvSpPr/>
          <p:nvPr/>
        </p:nvSpPr>
        <p:spPr>
          <a:xfrm>
            <a:off x="2774950" y="533400"/>
            <a:ext cx="6096000" cy="604780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mixing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(N, beta):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900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circ.rx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(beta, i)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h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sdg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u2(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pi/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u3(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ZZInt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cx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4</a:t>
            </a: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direct_rx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cross-res(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u1(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q[</a:t>
            </a:r>
            <a:r>
              <a:rPr lang="en-US" sz="900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circ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QuantumCircuit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edge </a:t>
            </a:r>
            <a:r>
              <a:rPr lang="en-US" sz="900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edges: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circ.zz_int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(𝛄, edge)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6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289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Gokhale</dc:creator>
  <cp:lastModifiedBy>Pranav Gokhale</cp:lastModifiedBy>
  <cp:revision>7</cp:revision>
  <dcterms:created xsi:type="dcterms:W3CDTF">2019-11-13T20:08:44Z</dcterms:created>
  <dcterms:modified xsi:type="dcterms:W3CDTF">2019-11-14T03:20:02Z</dcterms:modified>
</cp:coreProperties>
</file>