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2" r:id="rId9"/>
    <p:sldId id="263" r:id="rId10"/>
    <p:sldId id="264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5360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976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7247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843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183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959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131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449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000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65860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1014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893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PARVAM SDP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2332267"/>
          </a:xfrm>
        </p:spPr>
        <p:txBody>
          <a:bodyPr>
            <a:normAutofit/>
          </a:bodyPr>
          <a:lstStyle/>
          <a:p>
            <a:r>
              <a:rPr dirty="0"/>
              <a:t>Web Development Journey: HTML to </a:t>
            </a:r>
            <a:r>
              <a:rPr dirty="0" err="1"/>
              <a:t>Reac</a:t>
            </a:r>
            <a:r>
              <a:rPr lang="en-IN" dirty="0"/>
              <a:t>t</a:t>
            </a:r>
          </a:p>
          <a:p>
            <a:endParaRPr lang="en-IN" dirty="0"/>
          </a:p>
          <a:p>
            <a:r>
              <a:rPr lang="en-IN" dirty="0"/>
              <a:t>Project by:  Narendra KUMAR H</a:t>
            </a:r>
          </a:p>
          <a:p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Spice website </a:t>
            </a:r>
            <a:r>
              <a:rPr dirty="0"/>
              <a:t> Screenshots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D350F1-9D8F-4FBD-9DA4-6CAF503D2B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75" y="1985731"/>
            <a:ext cx="8851770" cy="399086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1 – HTML Basics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Introduction to HTML structure</a:t>
            </a:r>
          </a:p>
          <a:p>
            <a:r>
              <a:t>Working with lists and tables</a:t>
            </a:r>
          </a:p>
          <a:p>
            <a:r>
              <a:t>Creating a restaurant web page layout</a:t>
            </a:r>
          </a:p>
          <a:p>
            <a:r>
              <a:t>Designing a simple table and form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2 – Forms and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HTML forms and input fields</a:t>
            </a:r>
          </a:p>
          <a:p>
            <a:r>
              <a:t>Validation and attributes</a:t>
            </a:r>
          </a:p>
          <a:p>
            <a:r>
              <a:t>Adding navigation menus with links</a:t>
            </a:r>
          </a:p>
          <a:p>
            <a:r>
              <a:t>Connecting pages together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3 – Bootstrap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Understanding Bootstrap grid system</a:t>
            </a:r>
          </a:p>
          <a:p>
            <a:r>
              <a:t>Adding responsive design to web pages</a:t>
            </a:r>
          </a:p>
          <a:p>
            <a:r>
              <a:t>Using Bootstrap components like navbar and cards</a:t>
            </a:r>
          </a:p>
          <a:p>
            <a:r>
              <a:t>Enhancing UI of the restaurant project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Day 4 – JavaScript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Learning JavaScript basics</a:t>
            </a:r>
          </a:p>
          <a:p>
            <a:r>
              <a:t>DOM manipulation and event handling</a:t>
            </a:r>
          </a:p>
          <a:p>
            <a:r>
              <a:t>Interactive elements for the food project</a:t>
            </a:r>
          </a:p>
          <a:p>
            <a:r>
              <a:t>Connecting JS logic with HTML structure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Day 5 – Restaurant Project using JavaScript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Dynamic food menu and order form</a:t>
            </a:r>
          </a:p>
          <a:p>
            <a:r>
              <a:t>Calculating totals and displaying results</a:t>
            </a:r>
          </a:p>
          <a:p>
            <a:r>
              <a:t>Enhancing UX with alerts and messages</a:t>
            </a:r>
          </a:p>
          <a:p>
            <a:r>
              <a:t>Deploying the project locally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912C0-7A36-4492-9951-8B2993E8F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Restaurant  website  screenshot</a:t>
            </a:r>
            <a:br>
              <a:rPr lang="en-IN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3D2F09-E35F-42E8-8914-813AE5836A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68" y="1941921"/>
            <a:ext cx="8889476" cy="3676453"/>
          </a:xfrm>
        </p:spPr>
      </p:pic>
    </p:spTree>
    <p:extLst>
      <p:ext uri="{BB962C8B-B14F-4D97-AF65-F5344CB8AC3E}">
        <p14:creationId xmlns:p14="http://schemas.microsoft.com/office/powerpoint/2010/main" val="36484831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Day 6 – React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Introduction to React and JSX</a:t>
            </a:r>
          </a:p>
          <a:p>
            <a:r>
              <a:t>Setting up React app using Vite or CRA</a:t>
            </a:r>
          </a:p>
          <a:p>
            <a:r>
              <a:t>Building restaurant project using React</a:t>
            </a:r>
          </a:p>
          <a:p>
            <a:r>
              <a:t>Creating reusable components and managing state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Day 7 – Spices Company Project using React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Developing a company website for spices brand</a:t>
            </a:r>
          </a:p>
          <a:p>
            <a:r>
              <a:t>Implementing multiple pages using React Router</a:t>
            </a:r>
          </a:p>
          <a:p>
            <a:r>
              <a:t>Using props, hooks, and components effectively</a:t>
            </a:r>
          </a:p>
          <a:p>
            <a:r>
              <a:t>Finalizing and presenting the full website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30</TotalTime>
  <Words>217</Words>
  <Application>Microsoft Office PowerPoint</Application>
  <PresentationFormat>On-screen Show (4:3)</PresentationFormat>
  <Paragraphs>48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Gill Sans MT</vt:lpstr>
      <vt:lpstr>Gallery</vt:lpstr>
      <vt:lpstr>PARVAM SDP Project</vt:lpstr>
      <vt:lpstr>Day 1 – HTML Basics</vt:lpstr>
      <vt:lpstr>Day 2 – Forms and Navigation</vt:lpstr>
      <vt:lpstr>Day 3 – Bootstrap Integration</vt:lpstr>
      <vt:lpstr>Day 4 – JavaScript Fundamentals</vt:lpstr>
      <vt:lpstr>Day 5 – Restaurant Project using JavaScript</vt:lpstr>
      <vt:lpstr>Restaurant  website  screenshot </vt:lpstr>
      <vt:lpstr>Day 6 – React Introduction</vt:lpstr>
      <vt:lpstr>Day 7 – Spices Company Project using React</vt:lpstr>
      <vt:lpstr>Spice website  Screenshots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PARVAM SDP Project</dc:title>
  <dc:subject/>
  <dc:creator>Narendra Kumar H</dc:creator>
  <cp:keywords/>
  <dc:description>generated using python-pptx</dc:description>
  <cp:lastModifiedBy>Dell</cp:lastModifiedBy>
  <cp:revision>7</cp:revision>
  <dcterms:created xsi:type="dcterms:W3CDTF">2013-01-27T09:14:16Z</dcterms:created>
  <dcterms:modified xsi:type="dcterms:W3CDTF">2025-10-18T05:10:34Z</dcterms:modified>
  <cp:category/>
</cp:coreProperties>
</file>