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91" r:id="rId4"/>
    <p:sldId id="258" r:id="rId5"/>
    <p:sldId id="276" r:id="rId6"/>
    <p:sldId id="290" r:id="rId7"/>
    <p:sldId id="277" r:id="rId8"/>
    <p:sldId id="280" r:id="rId9"/>
    <p:sldId id="281" r:id="rId10"/>
    <p:sldId id="282" r:id="rId11"/>
    <p:sldId id="283" r:id="rId12"/>
    <p:sldId id="284" r:id="rId13"/>
    <p:sldId id="285" r:id="rId14"/>
    <p:sldId id="286" r:id="rId15"/>
    <p:sldId id="287" r:id="rId16"/>
    <p:sldId id="278" r:id="rId17"/>
    <p:sldId id="288" r:id="rId18"/>
    <p:sldId id="289"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
      <p:font typeface="Nunito"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5F20CD-31DF-4FCF-BCAE-2118396D8D7A}" v="7" dt="2023-10-09T03:44:53.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4660"/>
  </p:normalViewPr>
  <p:slideViewPr>
    <p:cSldViewPr snapToGrid="0">
      <p:cViewPr varScale="1">
        <p:scale>
          <a:sx n="81" d="100"/>
          <a:sy n="81" d="100"/>
        </p:scale>
        <p:origin x="904"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5/10/relationships/revisionInfo" Target="revisionInfo.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Kumar" userId="3cdb50cef917c933" providerId="LiveId" clId="{A35F20CD-31DF-4FCF-BCAE-2118396D8D7A}"/>
    <pc:docChg chg="undo custSel modSld">
      <pc:chgData name="Narendra Kumar" userId="3cdb50cef917c933" providerId="LiveId" clId="{A35F20CD-31DF-4FCF-BCAE-2118396D8D7A}" dt="2023-10-09T08:24:08.651" v="536" actId="20577"/>
      <pc:docMkLst>
        <pc:docMk/>
      </pc:docMkLst>
      <pc:sldChg chg="modSp mod">
        <pc:chgData name="Narendra Kumar" userId="3cdb50cef917c933" providerId="LiveId" clId="{A35F20CD-31DF-4FCF-BCAE-2118396D8D7A}" dt="2023-10-08T18:11:55.826" v="246" actId="20577"/>
        <pc:sldMkLst>
          <pc:docMk/>
          <pc:sldMk cId="0" sldId="257"/>
        </pc:sldMkLst>
        <pc:spChg chg="mod">
          <ac:chgData name="Narendra Kumar" userId="3cdb50cef917c933" providerId="LiveId" clId="{A35F20CD-31DF-4FCF-BCAE-2118396D8D7A}" dt="2023-10-08T18:11:55.826" v="246" actId="20577"/>
          <ac:spMkLst>
            <pc:docMk/>
            <pc:sldMk cId="0" sldId="257"/>
            <ac:spMk id="142" creationId="{00000000-0000-0000-0000-000000000000}"/>
          </ac:spMkLst>
        </pc:spChg>
      </pc:sldChg>
      <pc:sldChg chg="modSp mod">
        <pc:chgData name="Narendra Kumar" userId="3cdb50cef917c933" providerId="LiveId" clId="{A35F20CD-31DF-4FCF-BCAE-2118396D8D7A}" dt="2023-10-09T03:04:04.515" v="443" actId="20577"/>
        <pc:sldMkLst>
          <pc:docMk/>
          <pc:sldMk cId="2808117995" sldId="278"/>
        </pc:sldMkLst>
        <pc:spChg chg="mod">
          <ac:chgData name="Narendra Kumar" userId="3cdb50cef917c933" providerId="LiveId" clId="{A35F20CD-31DF-4FCF-BCAE-2118396D8D7A}" dt="2023-10-09T03:04:04.515" v="443" actId="20577"/>
          <ac:spMkLst>
            <pc:docMk/>
            <pc:sldMk cId="2808117995" sldId="278"/>
            <ac:spMk id="148" creationId="{00000000-0000-0000-0000-000000000000}"/>
          </ac:spMkLst>
        </pc:spChg>
      </pc:sldChg>
      <pc:sldChg chg="modSp mod">
        <pc:chgData name="Narendra Kumar" userId="3cdb50cef917c933" providerId="LiveId" clId="{A35F20CD-31DF-4FCF-BCAE-2118396D8D7A}" dt="2023-10-08T12:36:35.469" v="38" actId="20577"/>
        <pc:sldMkLst>
          <pc:docMk/>
          <pc:sldMk cId="2580667606" sldId="280"/>
        </pc:sldMkLst>
        <pc:spChg chg="mod">
          <ac:chgData name="Narendra Kumar" userId="3cdb50cef917c933" providerId="LiveId" clId="{A35F20CD-31DF-4FCF-BCAE-2118396D8D7A}" dt="2023-10-08T12:36:35.469" v="38" actId="20577"/>
          <ac:spMkLst>
            <pc:docMk/>
            <pc:sldMk cId="2580667606" sldId="280"/>
            <ac:spMk id="148" creationId="{00000000-0000-0000-0000-000000000000}"/>
          </ac:spMkLst>
        </pc:spChg>
      </pc:sldChg>
      <pc:sldChg chg="modSp mod">
        <pc:chgData name="Narendra Kumar" userId="3cdb50cef917c933" providerId="LiveId" clId="{A35F20CD-31DF-4FCF-BCAE-2118396D8D7A}" dt="2023-10-08T14:34:19.134" v="58" actId="20577"/>
        <pc:sldMkLst>
          <pc:docMk/>
          <pc:sldMk cId="3312989570" sldId="281"/>
        </pc:sldMkLst>
        <pc:spChg chg="mod">
          <ac:chgData name="Narendra Kumar" userId="3cdb50cef917c933" providerId="LiveId" clId="{A35F20CD-31DF-4FCF-BCAE-2118396D8D7A}" dt="2023-10-08T14:34:19.134" v="58" actId="20577"/>
          <ac:spMkLst>
            <pc:docMk/>
            <pc:sldMk cId="3312989570" sldId="281"/>
            <ac:spMk id="148" creationId="{00000000-0000-0000-0000-000000000000}"/>
          </ac:spMkLst>
        </pc:spChg>
      </pc:sldChg>
      <pc:sldChg chg="addSp delSp modSp mod">
        <pc:chgData name="Narendra Kumar" userId="3cdb50cef917c933" providerId="LiveId" clId="{A35F20CD-31DF-4FCF-BCAE-2118396D8D7A}" dt="2023-10-08T16:21:25.439" v="219" actId="1076"/>
        <pc:sldMkLst>
          <pc:docMk/>
          <pc:sldMk cId="2763821579" sldId="282"/>
        </pc:sldMkLst>
        <pc:spChg chg="add mod">
          <ac:chgData name="Narendra Kumar" userId="3cdb50cef917c933" providerId="LiveId" clId="{A35F20CD-31DF-4FCF-BCAE-2118396D8D7A}" dt="2023-10-08T16:18:52.774" v="122" actId="20577"/>
          <ac:spMkLst>
            <pc:docMk/>
            <pc:sldMk cId="2763821579" sldId="282"/>
            <ac:spMk id="6" creationId="{9648B8D2-512C-36FB-758B-595F8ADC4C3E}"/>
          </ac:spMkLst>
        </pc:spChg>
        <pc:spChg chg="add mod">
          <ac:chgData name="Narendra Kumar" userId="3cdb50cef917c933" providerId="LiveId" clId="{A35F20CD-31DF-4FCF-BCAE-2118396D8D7A}" dt="2023-10-08T16:21:25.439" v="219" actId="1076"/>
          <ac:spMkLst>
            <pc:docMk/>
            <pc:sldMk cId="2763821579" sldId="282"/>
            <ac:spMk id="7" creationId="{26EDDE07-D1A4-4BEA-40AE-A4755AE77EEA}"/>
          </ac:spMkLst>
        </pc:spChg>
        <pc:picChg chg="add mod">
          <ac:chgData name="Narendra Kumar" userId="3cdb50cef917c933" providerId="LiveId" clId="{A35F20CD-31DF-4FCF-BCAE-2118396D8D7A}" dt="2023-10-08T16:15:27.972" v="67"/>
          <ac:picMkLst>
            <pc:docMk/>
            <pc:sldMk cId="2763821579" sldId="282"/>
            <ac:picMk id="2" creationId="{4A822A33-F625-3742-7BFA-E3CFEB72877A}"/>
          </ac:picMkLst>
        </pc:picChg>
        <pc:picChg chg="add mod">
          <ac:chgData name="Narendra Kumar" userId="3cdb50cef917c933" providerId="LiveId" clId="{A35F20CD-31DF-4FCF-BCAE-2118396D8D7A}" dt="2023-10-08T16:19:04.166" v="123" actId="14100"/>
          <ac:picMkLst>
            <pc:docMk/>
            <pc:sldMk cId="2763821579" sldId="282"/>
            <ac:picMk id="3" creationId="{5CC2D466-3BE0-0A7E-997E-75AE5D393B92}"/>
          </ac:picMkLst>
        </pc:picChg>
        <pc:picChg chg="add del mod">
          <ac:chgData name="Narendra Kumar" userId="3cdb50cef917c933" providerId="LiveId" clId="{A35F20CD-31DF-4FCF-BCAE-2118396D8D7A}" dt="2023-10-08T16:16:01.005" v="69" actId="478"/>
          <ac:picMkLst>
            <pc:docMk/>
            <pc:sldMk cId="2763821579" sldId="282"/>
            <ac:picMk id="4" creationId="{00000000-0000-0000-0000-000000000000}"/>
          </ac:picMkLst>
        </pc:picChg>
        <pc:picChg chg="add mod">
          <ac:chgData name="Narendra Kumar" userId="3cdb50cef917c933" providerId="LiveId" clId="{A35F20CD-31DF-4FCF-BCAE-2118396D8D7A}" dt="2023-10-08T16:17:41.870" v="77" actId="1076"/>
          <ac:picMkLst>
            <pc:docMk/>
            <pc:sldMk cId="2763821579" sldId="282"/>
            <ac:picMk id="5" creationId="{A9AA66CE-77E7-8F80-D41D-31A918FF494F}"/>
          </ac:picMkLst>
        </pc:picChg>
      </pc:sldChg>
      <pc:sldChg chg="modSp mod">
        <pc:chgData name="Narendra Kumar" userId="3cdb50cef917c933" providerId="LiveId" clId="{A35F20CD-31DF-4FCF-BCAE-2118396D8D7A}" dt="2023-10-09T06:29:33.325" v="512" actId="20577"/>
        <pc:sldMkLst>
          <pc:docMk/>
          <pc:sldMk cId="529262266" sldId="283"/>
        </pc:sldMkLst>
        <pc:spChg chg="mod">
          <ac:chgData name="Narendra Kumar" userId="3cdb50cef917c933" providerId="LiveId" clId="{A35F20CD-31DF-4FCF-BCAE-2118396D8D7A}" dt="2023-10-08T18:10:12.250" v="225" actId="20577"/>
          <ac:spMkLst>
            <pc:docMk/>
            <pc:sldMk cId="529262266" sldId="283"/>
            <ac:spMk id="5" creationId="{89EE51D8-5180-6AF1-A959-9D10A6898B96}"/>
          </ac:spMkLst>
        </pc:spChg>
        <pc:spChg chg="mod">
          <ac:chgData name="Narendra Kumar" userId="3cdb50cef917c933" providerId="LiveId" clId="{A35F20CD-31DF-4FCF-BCAE-2118396D8D7A}" dt="2023-10-09T06:29:33.325" v="512" actId="20577"/>
          <ac:spMkLst>
            <pc:docMk/>
            <pc:sldMk cId="529262266" sldId="283"/>
            <ac:spMk id="6" creationId="{69B7522B-B5B5-8445-3AF8-CD74583BFDC6}"/>
          </ac:spMkLst>
        </pc:spChg>
      </pc:sldChg>
      <pc:sldChg chg="addSp delSp modSp mod">
        <pc:chgData name="Narendra Kumar" userId="3cdb50cef917c933" providerId="LiveId" clId="{A35F20CD-31DF-4FCF-BCAE-2118396D8D7A}" dt="2023-10-09T03:45:38.720" v="483" actId="14100"/>
        <pc:sldMkLst>
          <pc:docMk/>
          <pc:sldMk cId="2758974239" sldId="287"/>
        </pc:sldMkLst>
        <pc:spChg chg="add del">
          <ac:chgData name="Narendra Kumar" userId="3cdb50cef917c933" providerId="LiveId" clId="{A35F20CD-31DF-4FCF-BCAE-2118396D8D7A}" dt="2023-10-09T03:45:28.654" v="480" actId="21"/>
          <ac:spMkLst>
            <pc:docMk/>
            <pc:sldMk cId="2758974239" sldId="287"/>
            <ac:spMk id="148" creationId="{00000000-0000-0000-0000-000000000000}"/>
          </ac:spMkLst>
        </pc:spChg>
        <pc:picChg chg="del">
          <ac:chgData name="Narendra Kumar" userId="3cdb50cef917c933" providerId="LiveId" clId="{A35F20CD-31DF-4FCF-BCAE-2118396D8D7A}" dt="2023-10-09T03:44:41.537" v="475" actId="478"/>
          <ac:picMkLst>
            <pc:docMk/>
            <pc:sldMk cId="2758974239" sldId="287"/>
            <ac:picMk id="3" creationId="{AD434683-7E6D-257B-D433-A8D11137D0F9}"/>
          </ac:picMkLst>
        </pc:picChg>
        <pc:picChg chg="add mod">
          <ac:chgData name="Narendra Kumar" userId="3cdb50cef917c933" providerId="LiveId" clId="{A35F20CD-31DF-4FCF-BCAE-2118396D8D7A}" dt="2023-10-09T03:45:38.720" v="483" actId="14100"/>
          <ac:picMkLst>
            <pc:docMk/>
            <pc:sldMk cId="2758974239" sldId="287"/>
            <ac:picMk id="4" creationId="{27623BA3-4C7F-D81A-15DA-585EC9932A13}"/>
          </ac:picMkLst>
        </pc:picChg>
      </pc:sldChg>
      <pc:sldChg chg="modSp mod">
        <pc:chgData name="Narendra Kumar" userId="3cdb50cef917c933" providerId="LiveId" clId="{A35F20CD-31DF-4FCF-BCAE-2118396D8D7A}" dt="2023-10-09T08:24:08.651" v="536" actId="20577"/>
        <pc:sldMkLst>
          <pc:docMk/>
          <pc:sldMk cId="176457531" sldId="288"/>
        </pc:sldMkLst>
        <pc:spChg chg="mod">
          <ac:chgData name="Narendra Kumar" userId="3cdb50cef917c933" providerId="LiveId" clId="{A35F20CD-31DF-4FCF-BCAE-2118396D8D7A}" dt="2023-10-09T03:19:36.813" v="469" actId="255"/>
          <ac:spMkLst>
            <pc:docMk/>
            <pc:sldMk cId="176457531" sldId="288"/>
            <ac:spMk id="147" creationId="{00000000-0000-0000-0000-000000000000}"/>
          </ac:spMkLst>
        </pc:spChg>
        <pc:spChg chg="mod">
          <ac:chgData name="Narendra Kumar" userId="3cdb50cef917c933" providerId="LiveId" clId="{A35F20CD-31DF-4FCF-BCAE-2118396D8D7A}" dt="2023-10-09T08:24:08.651" v="536" actId="20577"/>
          <ac:spMkLst>
            <pc:docMk/>
            <pc:sldMk cId="176457531" sldId="288"/>
            <ac:spMk id="148" creationId="{00000000-0000-0000-0000-000000000000}"/>
          </ac:spMkLst>
        </pc:spChg>
      </pc:sldChg>
      <pc:sldChg chg="modSp mod">
        <pc:chgData name="Narendra Kumar" userId="3cdb50cef917c933" providerId="LiveId" clId="{A35F20CD-31DF-4FCF-BCAE-2118396D8D7A}" dt="2023-10-09T03:37:52.229" v="474" actId="20577"/>
        <pc:sldMkLst>
          <pc:docMk/>
          <pc:sldMk cId="1127699302" sldId="289"/>
        </pc:sldMkLst>
        <pc:spChg chg="mod">
          <ac:chgData name="Narendra Kumar" userId="3cdb50cef917c933" providerId="LiveId" clId="{A35F20CD-31DF-4FCF-BCAE-2118396D8D7A}" dt="2023-10-09T03:37:52.229" v="474" actId="20577"/>
          <ac:spMkLst>
            <pc:docMk/>
            <pc:sldMk cId="1127699302" sldId="289"/>
            <ac:spMk id="148" creationId="{00000000-0000-0000-0000-000000000000}"/>
          </ac:spMkLst>
        </pc:spChg>
      </pc:sldChg>
      <pc:sldChg chg="modSp mod">
        <pc:chgData name="Narendra Kumar" userId="3cdb50cef917c933" providerId="LiveId" clId="{A35F20CD-31DF-4FCF-BCAE-2118396D8D7A}" dt="2023-10-09T05:55:50.584" v="485" actId="20577"/>
        <pc:sldMkLst>
          <pc:docMk/>
          <pc:sldMk cId="2420069371" sldId="290"/>
        </pc:sldMkLst>
        <pc:spChg chg="mod">
          <ac:chgData name="Narendra Kumar" userId="3cdb50cef917c933" providerId="LiveId" clId="{A35F20CD-31DF-4FCF-BCAE-2118396D8D7A}" dt="2023-10-09T05:55:50.584" v="485" actId="20577"/>
          <ac:spMkLst>
            <pc:docMk/>
            <pc:sldMk cId="2420069371" sldId="290"/>
            <ac:spMk id="148" creationId="{00000000-0000-0000-0000-000000000000}"/>
          </ac:spMkLst>
        </pc:spChg>
      </pc:sldChg>
    </pc:docChg>
  </pc:docChgLst>
  <pc:docChgLst>
    <pc:chgData name="Narendra Kumar" userId="3cdb50cef917c933" providerId="LiveId" clId="{CACAF2E1-B202-44AA-AB97-0F40FAA4495A}"/>
    <pc:docChg chg="undo custSel addSld delSld modSld sldOrd">
      <pc:chgData name="Narendra Kumar" userId="3cdb50cef917c933" providerId="LiveId" clId="{CACAF2E1-B202-44AA-AB97-0F40FAA4495A}" dt="2023-10-08T06:27:11.286" v="1462" actId="207"/>
      <pc:docMkLst>
        <pc:docMk/>
      </pc:docMkLst>
      <pc:sldChg chg="modSp mod">
        <pc:chgData name="Narendra Kumar" userId="3cdb50cef917c933" providerId="LiveId" clId="{CACAF2E1-B202-44AA-AB97-0F40FAA4495A}" dt="2023-10-07T14:43:59.501" v="427" actId="113"/>
        <pc:sldMkLst>
          <pc:docMk/>
          <pc:sldMk cId="0" sldId="256"/>
        </pc:sldMkLst>
        <pc:spChg chg="mod">
          <ac:chgData name="Narendra Kumar" userId="3cdb50cef917c933" providerId="LiveId" clId="{CACAF2E1-B202-44AA-AB97-0F40FAA4495A}" dt="2023-10-07T14:43:59.501" v="427" actId="113"/>
          <ac:spMkLst>
            <pc:docMk/>
            <pc:sldMk cId="0" sldId="256"/>
            <ac:spMk id="136" creationId="{00000000-0000-0000-0000-000000000000}"/>
          </ac:spMkLst>
        </pc:spChg>
      </pc:sldChg>
      <pc:sldChg chg="modSp mod">
        <pc:chgData name="Narendra Kumar" userId="3cdb50cef917c933" providerId="LiveId" clId="{CACAF2E1-B202-44AA-AB97-0F40FAA4495A}" dt="2023-10-07T14:45:22.004" v="473" actId="20577"/>
        <pc:sldMkLst>
          <pc:docMk/>
          <pc:sldMk cId="0" sldId="257"/>
        </pc:sldMkLst>
        <pc:spChg chg="mod">
          <ac:chgData name="Narendra Kumar" userId="3cdb50cef917c933" providerId="LiveId" clId="{CACAF2E1-B202-44AA-AB97-0F40FAA4495A}" dt="2023-10-07T14:45:22.004" v="473" actId="20577"/>
          <ac:spMkLst>
            <pc:docMk/>
            <pc:sldMk cId="0" sldId="257"/>
            <ac:spMk id="142" creationId="{00000000-0000-0000-0000-000000000000}"/>
          </ac:spMkLst>
        </pc:spChg>
      </pc:sldChg>
      <pc:sldChg chg="modSp mod">
        <pc:chgData name="Narendra Kumar" userId="3cdb50cef917c933" providerId="LiveId" clId="{CACAF2E1-B202-44AA-AB97-0F40FAA4495A}" dt="2023-10-08T05:10:31.978" v="1058" actId="20577"/>
        <pc:sldMkLst>
          <pc:docMk/>
          <pc:sldMk cId="0" sldId="258"/>
        </pc:sldMkLst>
        <pc:spChg chg="mod">
          <ac:chgData name="Narendra Kumar" userId="3cdb50cef917c933" providerId="LiveId" clId="{CACAF2E1-B202-44AA-AB97-0F40FAA4495A}" dt="2023-10-08T05:10:31.978" v="1058" actId="20577"/>
          <ac:spMkLst>
            <pc:docMk/>
            <pc:sldMk cId="0" sldId="258"/>
            <ac:spMk id="148" creationId="{00000000-0000-0000-0000-000000000000}"/>
          </ac:spMkLst>
        </pc:spChg>
      </pc:sldChg>
      <pc:sldChg chg="addSp delSp modSp mod ord">
        <pc:chgData name="Narendra Kumar" userId="3cdb50cef917c933" providerId="LiveId" clId="{CACAF2E1-B202-44AA-AB97-0F40FAA4495A}" dt="2023-10-07T14:04:34.773" v="243" actId="20577"/>
        <pc:sldMkLst>
          <pc:docMk/>
          <pc:sldMk cId="1245672315" sldId="277"/>
        </pc:sldMkLst>
        <pc:spChg chg="add del mod">
          <ac:chgData name="Narendra Kumar" userId="3cdb50cef917c933" providerId="LiveId" clId="{CACAF2E1-B202-44AA-AB97-0F40FAA4495A}" dt="2023-10-07T13:58:57.030" v="77"/>
          <ac:spMkLst>
            <pc:docMk/>
            <pc:sldMk cId="1245672315" sldId="277"/>
            <ac:spMk id="2" creationId="{C5D02C71-D070-581F-DB5D-ABD29A910210}"/>
          </ac:spMkLst>
        </pc:spChg>
        <pc:spChg chg="add del mod">
          <ac:chgData name="Narendra Kumar" userId="3cdb50cef917c933" providerId="LiveId" clId="{CACAF2E1-B202-44AA-AB97-0F40FAA4495A}" dt="2023-10-07T14:01:12.532" v="102" actId="478"/>
          <ac:spMkLst>
            <pc:docMk/>
            <pc:sldMk cId="1245672315" sldId="277"/>
            <ac:spMk id="5" creationId="{D2A1C1EC-5FF9-8D26-AEC3-33310AFADE18}"/>
          </ac:spMkLst>
        </pc:spChg>
        <pc:spChg chg="add del">
          <ac:chgData name="Narendra Kumar" userId="3cdb50cef917c933" providerId="LiveId" clId="{CACAF2E1-B202-44AA-AB97-0F40FAA4495A}" dt="2023-10-07T14:01:02.919" v="101" actId="11529"/>
          <ac:spMkLst>
            <pc:docMk/>
            <pc:sldMk cId="1245672315" sldId="277"/>
            <ac:spMk id="6" creationId="{36A511AF-B4D8-A8F4-5CD1-CAC17F33917D}"/>
          </ac:spMkLst>
        </pc:spChg>
        <pc:spChg chg="add mod">
          <ac:chgData name="Narendra Kumar" userId="3cdb50cef917c933" providerId="LiveId" clId="{CACAF2E1-B202-44AA-AB97-0F40FAA4495A}" dt="2023-10-07T14:02:10.454" v="159" actId="255"/>
          <ac:spMkLst>
            <pc:docMk/>
            <pc:sldMk cId="1245672315" sldId="277"/>
            <ac:spMk id="7" creationId="{EF87D65F-7BFF-0985-E3DA-85F0C022371D}"/>
          </ac:spMkLst>
        </pc:spChg>
        <pc:spChg chg="add mod">
          <ac:chgData name="Narendra Kumar" userId="3cdb50cef917c933" providerId="LiveId" clId="{CACAF2E1-B202-44AA-AB97-0F40FAA4495A}" dt="2023-10-07T14:04:34.773" v="243" actId="20577"/>
          <ac:spMkLst>
            <pc:docMk/>
            <pc:sldMk cId="1245672315" sldId="277"/>
            <ac:spMk id="11" creationId="{DB0E24E9-71FF-3CA4-8500-60AF244BAD29}"/>
          </ac:spMkLst>
        </pc:spChg>
        <pc:spChg chg="del mod">
          <ac:chgData name="Narendra Kumar" userId="3cdb50cef917c933" providerId="LiveId" clId="{CACAF2E1-B202-44AA-AB97-0F40FAA4495A}" dt="2023-10-07T13:43:44.468" v="26" actId="21"/>
          <ac:spMkLst>
            <pc:docMk/>
            <pc:sldMk cId="1245672315" sldId="277"/>
            <ac:spMk id="147" creationId="{00000000-0000-0000-0000-000000000000}"/>
          </ac:spMkLst>
        </pc:spChg>
        <pc:spChg chg="del mod">
          <ac:chgData name="Narendra Kumar" userId="3cdb50cef917c933" providerId="LiveId" clId="{CACAF2E1-B202-44AA-AB97-0F40FAA4495A}" dt="2023-10-07T13:43:19.897" v="24" actId="21"/>
          <ac:spMkLst>
            <pc:docMk/>
            <pc:sldMk cId="1245672315" sldId="277"/>
            <ac:spMk id="148" creationId="{00000000-0000-0000-0000-000000000000}"/>
          </ac:spMkLst>
        </pc:spChg>
        <pc:picChg chg="add mod">
          <ac:chgData name="Narendra Kumar" userId="3cdb50cef917c933" providerId="LiveId" clId="{CACAF2E1-B202-44AA-AB97-0F40FAA4495A}" dt="2023-10-07T14:00:03.638" v="80" actId="1076"/>
          <ac:picMkLst>
            <pc:docMk/>
            <pc:sldMk cId="1245672315" sldId="277"/>
            <ac:picMk id="3" creationId="{EECCC159-7A88-EB31-F1BE-BEDD723C663C}"/>
          </ac:picMkLst>
        </pc:picChg>
        <pc:picChg chg="add mod">
          <ac:chgData name="Narendra Kumar" userId="3cdb50cef917c933" providerId="LiveId" clId="{CACAF2E1-B202-44AA-AB97-0F40FAA4495A}" dt="2023-10-07T14:02:48.069" v="162" actId="14100"/>
          <ac:picMkLst>
            <pc:docMk/>
            <pc:sldMk cId="1245672315" sldId="277"/>
            <ac:picMk id="8" creationId="{858FB9B2-4A04-C897-8CBF-6CB8ADD30FA5}"/>
          </ac:picMkLst>
        </pc:picChg>
        <pc:picChg chg="add mod">
          <ac:chgData name="Narendra Kumar" userId="3cdb50cef917c933" providerId="LiveId" clId="{CACAF2E1-B202-44AA-AB97-0F40FAA4495A}" dt="2023-10-07T14:03:04.502" v="165" actId="14100"/>
          <ac:picMkLst>
            <pc:docMk/>
            <pc:sldMk cId="1245672315" sldId="277"/>
            <ac:picMk id="9" creationId="{C7688E90-99C7-5CB3-549F-CBD6CE321F41}"/>
          </ac:picMkLst>
        </pc:picChg>
        <pc:picChg chg="add mod">
          <ac:chgData name="Narendra Kumar" userId="3cdb50cef917c933" providerId="LiveId" clId="{CACAF2E1-B202-44AA-AB97-0F40FAA4495A}" dt="2023-10-07T14:03:49.838" v="169" actId="14100"/>
          <ac:picMkLst>
            <pc:docMk/>
            <pc:sldMk cId="1245672315" sldId="277"/>
            <ac:picMk id="10" creationId="{A0755C99-5577-960A-B53C-057D47C83545}"/>
          </ac:picMkLst>
        </pc:picChg>
        <pc:cxnChg chg="del mod">
          <ac:chgData name="Narendra Kumar" userId="3cdb50cef917c933" providerId="LiveId" clId="{CACAF2E1-B202-44AA-AB97-0F40FAA4495A}" dt="2023-10-07T13:43:23.322" v="25" actId="21"/>
          <ac:cxnSpMkLst>
            <pc:docMk/>
            <pc:sldMk cId="1245672315" sldId="277"/>
            <ac:cxnSpMk id="4" creationId="{00000000-0000-0000-0000-000000000000}"/>
          </ac:cxnSpMkLst>
        </pc:cxnChg>
      </pc:sldChg>
      <pc:sldChg chg="addSp delSp modSp mod">
        <pc:chgData name="Narendra Kumar" userId="3cdb50cef917c933" providerId="LiveId" clId="{CACAF2E1-B202-44AA-AB97-0F40FAA4495A}" dt="2023-10-08T06:27:11.286" v="1462" actId="207"/>
        <pc:sldMkLst>
          <pc:docMk/>
          <pc:sldMk cId="2580667606" sldId="280"/>
        </pc:sldMkLst>
        <pc:spChg chg="add del mod">
          <ac:chgData name="Narendra Kumar" userId="3cdb50cef917c933" providerId="LiveId" clId="{CACAF2E1-B202-44AA-AB97-0F40FAA4495A}" dt="2023-10-08T06:23:34.312" v="1392" actId="767"/>
          <ac:spMkLst>
            <pc:docMk/>
            <pc:sldMk cId="2580667606" sldId="280"/>
            <ac:spMk id="3" creationId="{D01DEEB9-C2AA-3CB0-B4C8-35233515285D}"/>
          </ac:spMkLst>
        </pc:spChg>
        <pc:spChg chg="add del mod">
          <ac:chgData name="Narendra Kumar" userId="3cdb50cef917c933" providerId="LiveId" clId="{CACAF2E1-B202-44AA-AB97-0F40FAA4495A}" dt="2023-10-08T06:27:11.286" v="1462" actId="207"/>
          <ac:spMkLst>
            <pc:docMk/>
            <pc:sldMk cId="2580667606" sldId="280"/>
            <ac:spMk id="4" creationId="{8E657FB5-0C2C-8710-10BE-33B1B94E43CF}"/>
          </ac:spMkLst>
        </pc:spChg>
        <pc:spChg chg="mod">
          <ac:chgData name="Narendra Kumar" userId="3cdb50cef917c933" providerId="LiveId" clId="{CACAF2E1-B202-44AA-AB97-0F40FAA4495A}" dt="2023-10-08T02:39:24.159" v="938" actId="20577"/>
          <ac:spMkLst>
            <pc:docMk/>
            <pc:sldMk cId="2580667606" sldId="280"/>
            <ac:spMk id="148" creationId="{00000000-0000-0000-0000-000000000000}"/>
          </ac:spMkLst>
        </pc:spChg>
        <pc:picChg chg="add mod">
          <ac:chgData name="Narendra Kumar" userId="3cdb50cef917c933" providerId="LiveId" clId="{CACAF2E1-B202-44AA-AB97-0F40FAA4495A}" dt="2023-10-08T06:17:09.339" v="1305" actId="1076"/>
          <ac:picMkLst>
            <pc:docMk/>
            <pc:sldMk cId="2580667606" sldId="280"/>
            <ac:picMk id="2" creationId="{94E264DA-A7FF-DA0A-4021-B16D22886AAA}"/>
          </ac:picMkLst>
        </pc:picChg>
      </pc:sldChg>
      <pc:sldChg chg="addSp delSp modSp mod">
        <pc:chgData name="Narendra Kumar" userId="3cdb50cef917c933" providerId="LiveId" clId="{CACAF2E1-B202-44AA-AB97-0F40FAA4495A}" dt="2023-10-08T06:18:51.572" v="1390" actId="20577"/>
        <pc:sldMkLst>
          <pc:docMk/>
          <pc:sldMk cId="3312989570" sldId="281"/>
        </pc:sldMkLst>
        <pc:spChg chg="add mod">
          <ac:chgData name="Narendra Kumar" userId="3cdb50cef917c933" providerId="LiveId" clId="{CACAF2E1-B202-44AA-AB97-0F40FAA4495A}" dt="2023-10-08T06:16:23.632" v="1297" actId="207"/>
          <ac:spMkLst>
            <pc:docMk/>
            <pc:sldMk cId="3312989570" sldId="281"/>
            <ac:spMk id="3" creationId="{FA3D0FF5-4AC9-557D-D3C3-D1A3EE15F14B}"/>
          </ac:spMkLst>
        </pc:spChg>
        <pc:spChg chg="add del mod">
          <ac:chgData name="Narendra Kumar" userId="3cdb50cef917c933" providerId="LiveId" clId="{CACAF2E1-B202-44AA-AB97-0F40FAA4495A}" dt="2023-10-08T06:16:41.183" v="1299" actId="767"/>
          <ac:spMkLst>
            <pc:docMk/>
            <pc:sldMk cId="3312989570" sldId="281"/>
            <ac:spMk id="4" creationId="{FFD1D28C-01B4-2B55-875E-55A875D7E938}"/>
          </ac:spMkLst>
        </pc:spChg>
        <pc:spChg chg="add del mod">
          <ac:chgData name="Narendra Kumar" userId="3cdb50cef917c933" providerId="LiveId" clId="{CACAF2E1-B202-44AA-AB97-0F40FAA4495A}" dt="2023-10-08T06:16:48.753" v="1301" actId="767"/>
          <ac:spMkLst>
            <pc:docMk/>
            <pc:sldMk cId="3312989570" sldId="281"/>
            <ac:spMk id="7" creationId="{E28158DC-626E-2F8A-EC12-221A28F1DE8B}"/>
          </ac:spMkLst>
        </pc:spChg>
        <pc:spChg chg="add del mod">
          <ac:chgData name="Narendra Kumar" userId="3cdb50cef917c933" providerId="LiveId" clId="{CACAF2E1-B202-44AA-AB97-0F40FAA4495A}" dt="2023-10-08T06:16:53.529" v="1304"/>
          <ac:spMkLst>
            <pc:docMk/>
            <pc:sldMk cId="3312989570" sldId="281"/>
            <ac:spMk id="8" creationId="{CC51A082-F27A-B0CA-E678-6496763BF3A0}"/>
          </ac:spMkLst>
        </pc:spChg>
        <pc:spChg chg="add mod">
          <ac:chgData name="Narendra Kumar" userId="3cdb50cef917c933" providerId="LiveId" clId="{CACAF2E1-B202-44AA-AB97-0F40FAA4495A}" dt="2023-10-08T06:18:51.572" v="1390" actId="20577"/>
          <ac:spMkLst>
            <pc:docMk/>
            <pc:sldMk cId="3312989570" sldId="281"/>
            <ac:spMk id="9" creationId="{E331ADDF-0BCF-071D-4443-BA9C81B78ABE}"/>
          </ac:spMkLst>
        </pc:spChg>
        <pc:spChg chg="mod">
          <ac:chgData name="Narendra Kumar" userId="3cdb50cef917c933" providerId="LiveId" clId="{CACAF2E1-B202-44AA-AB97-0F40FAA4495A}" dt="2023-10-07T14:13:20.239" v="403" actId="20577"/>
          <ac:spMkLst>
            <pc:docMk/>
            <pc:sldMk cId="3312989570" sldId="281"/>
            <ac:spMk id="148" creationId="{00000000-0000-0000-0000-000000000000}"/>
          </ac:spMkLst>
        </pc:spChg>
        <pc:picChg chg="mod">
          <ac:chgData name="Narendra Kumar" userId="3cdb50cef917c933" providerId="LiveId" clId="{CACAF2E1-B202-44AA-AB97-0F40FAA4495A}" dt="2023-10-08T06:15:23.446" v="1286" actId="962"/>
          <ac:picMkLst>
            <pc:docMk/>
            <pc:sldMk cId="3312989570" sldId="281"/>
            <ac:picMk id="2" creationId="{00000000-0000-0000-0000-000000000000}"/>
          </ac:picMkLst>
        </pc:picChg>
        <pc:picChg chg="mod">
          <ac:chgData name="Narendra Kumar" userId="3cdb50cef917c933" providerId="LiveId" clId="{CACAF2E1-B202-44AA-AB97-0F40FAA4495A}" dt="2023-10-08T06:14:49.787" v="1269" actId="1076"/>
          <ac:picMkLst>
            <pc:docMk/>
            <pc:sldMk cId="3312989570" sldId="281"/>
            <ac:picMk id="5" creationId="{00000000-0000-0000-0000-000000000000}"/>
          </ac:picMkLst>
        </pc:picChg>
        <pc:picChg chg="mod">
          <ac:chgData name="Narendra Kumar" userId="3cdb50cef917c933" providerId="LiveId" clId="{CACAF2E1-B202-44AA-AB97-0F40FAA4495A}" dt="2023-10-08T06:14:55.338" v="1270" actId="1076"/>
          <ac:picMkLst>
            <pc:docMk/>
            <pc:sldMk cId="3312989570" sldId="281"/>
            <ac:picMk id="6" creationId="{00000000-0000-0000-0000-000000000000}"/>
          </ac:picMkLst>
        </pc:picChg>
      </pc:sldChg>
      <pc:sldChg chg="delSp">
        <pc:chgData name="Narendra Kumar" userId="3cdb50cef917c933" providerId="LiveId" clId="{CACAF2E1-B202-44AA-AB97-0F40FAA4495A}" dt="2023-10-08T05:47:56.402" v="1116"/>
        <pc:sldMkLst>
          <pc:docMk/>
          <pc:sldMk cId="2763821579" sldId="282"/>
        </pc:sldMkLst>
        <pc:picChg chg="del">
          <ac:chgData name="Narendra Kumar" userId="3cdb50cef917c933" providerId="LiveId" clId="{CACAF2E1-B202-44AA-AB97-0F40FAA4495A}" dt="2023-10-08T05:47:56.402" v="1116"/>
          <ac:picMkLst>
            <pc:docMk/>
            <pc:sldMk cId="2763821579" sldId="282"/>
            <ac:picMk id="2" creationId="{18BC45F4-397E-E8CE-3108-B4B3CC2F60B4}"/>
          </ac:picMkLst>
        </pc:picChg>
      </pc:sldChg>
      <pc:sldChg chg="addSp delSp modSp mod">
        <pc:chgData name="Narendra Kumar" userId="3cdb50cef917c933" providerId="LiveId" clId="{CACAF2E1-B202-44AA-AB97-0F40FAA4495A}" dt="2023-10-08T06:11:18.042" v="1257" actId="207"/>
        <pc:sldMkLst>
          <pc:docMk/>
          <pc:sldMk cId="529262266" sldId="283"/>
        </pc:sldMkLst>
        <pc:spChg chg="add mod">
          <ac:chgData name="Narendra Kumar" userId="3cdb50cef917c933" providerId="LiveId" clId="{CACAF2E1-B202-44AA-AB97-0F40FAA4495A}" dt="2023-10-08T05:52:16.934" v="1142"/>
          <ac:spMkLst>
            <pc:docMk/>
            <pc:sldMk cId="529262266" sldId="283"/>
            <ac:spMk id="5" creationId="{89EE51D8-5180-6AF1-A959-9D10A6898B96}"/>
          </ac:spMkLst>
        </pc:spChg>
        <pc:spChg chg="add mod">
          <ac:chgData name="Narendra Kumar" userId="3cdb50cef917c933" providerId="LiveId" clId="{CACAF2E1-B202-44AA-AB97-0F40FAA4495A}" dt="2023-10-08T06:04:48.756" v="1219" actId="14100"/>
          <ac:spMkLst>
            <pc:docMk/>
            <pc:sldMk cId="529262266" sldId="283"/>
            <ac:spMk id="6" creationId="{69B7522B-B5B5-8445-3AF8-CD74583BFDC6}"/>
          </ac:spMkLst>
        </pc:spChg>
        <pc:spChg chg="add mod">
          <ac:chgData name="Narendra Kumar" userId="3cdb50cef917c933" providerId="LiveId" clId="{CACAF2E1-B202-44AA-AB97-0F40FAA4495A}" dt="2023-10-08T06:11:18.042" v="1257" actId="207"/>
          <ac:spMkLst>
            <pc:docMk/>
            <pc:sldMk cId="529262266" sldId="283"/>
            <ac:spMk id="11" creationId="{CA665415-4F82-4FA8-EBF8-D82B4A8C12E7}"/>
          </ac:spMkLst>
        </pc:spChg>
        <pc:spChg chg="del mod">
          <ac:chgData name="Narendra Kumar" userId="3cdb50cef917c933" providerId="LiveId" clId="{CACAF2E1-B202-44AA-AB97-0F40FAA4495A}" dt="2023-10-08T05:51:44.644" v="1140" actId="21"/>
          <ac:spMkLst>
            <pc:docMk/>
            <pc:sldMk cId="529262266" sldId="283"/>
            <ac:spMk id="147" creationId="{00000000-0000-0000-0000-000000000000}"/>
          </ac:spMkLst>
        </pc:spChg>
        <pc:spChg chg="del mod">
          <ac:chgData name="Narendra Kumar" userId="3cdb50cef917c933" providerId="LiveId" clId="{CACAF2E1-B202-44AA-AB97-0F40FAA4495A}" dt="2023-10-08T05:41:49.875" v="1079" actId="21"/>
          <ac:spMkLst>
            <pc:docMk/>
            <pc:sldMk cId="529262266" sldId="283"/>
            <ac:spMk id="148" creationId="{00000000-0000-0000-0000-000000000000}"/>
          </ac:spMkLst>
        </pc:spChg>
        <pc:picChg chg="add del mod">
          <ac:chgData name="Narendra Kumar" userId="3cdb50cef917c933" providerId="LiveId" clId="{CACAF2E1-B202-44AA-AB97-0F40FAA4495A}" dt="2023-10-08T05:51:41.367" v="1139" actId="21"/>
          <ac:picMkLst>
            <pc:docMk/>
            <pc:sldMk cId="529262266" sldId="283"/>
            <ac:picMk id="2" creationId="{BED0B571-D136-FD00-6748-ED01BF3CF266}"/>
          </ac:picMkLst>
        </pc:picChg>
        <pc:picChg chg="add del mod">
          <ac:chgData name="Narendra Kumar" userId="3cdb50cef917c933" providerId="LiveId" clId="{CACAF2E1-B202-44AA-AB97-0F40FAA4495A}" dt="2023-10-08T06:07:16.087" v="1220" actId="21"/>
          <ac:picMkLst>
            <pc:docMk/>
            <pc:sldMk cId="529262266" sldId="283"/>
            <ac:picMk id="3" creationId="{210DC92F-8B29-1ACE-6DD1-53076617A973}"/>
          </ac:picMkLst>
        </pc:picChg>
        <pc:picChg chg="add del mod">
          <ac:chgData name="Narendra Kumar" userId="3cdb50cef917c933" providerId="LiveId" clId="{CACAF2E1-B202-44AA-AB97-0F40FAA4495A}" dt="2023-10-08T05:51:39.721" v="1138" actId="21"/>
          <ac:picMkLst>
            <pc:docMk/>
            <pc:sldMk cId="529262266" sldId="283"/>
            <ac:picMk id="3" creationId="{EE8630BC-389B-10F7-6420-B38CDAF00A55}"/>
          </ac:picMkLst>
        </pc:picChg>
        <pc:picChg chg="add del mod">
          <ac:chgData name="Narendra Kumar" userId="3cdb50cef917c933" providerId="LiveId" clId="{CACAF2E1-B202-44AA-AB97-0F40FAA4495A}" dt="2023-10-08T06:10:01.639" v="1227" actId="478"/>
          <ac:picMkLst>
            <pc:docMk/>
            <pc:sldMk cId="529262266" sldId="283"/>
            <ac:picMk id="4" creationId="{906FB0A4-9B37-8370-1434-E8F8CD4C5C86}"/>
          </ac:picMkLst>
        </pc:picChg>
        <pc:picChg chg="add del mod">
          <ac:chgData name="Narendra Kumar" userId="3cdb50cef917c933" providerId="LiveId" clId="{CACAF2E1-B202-44AA-AB97-0F40FAA4495A}" dt="2023-10-08T05:50:58.768" v="1132"/>
          <ac:picMkLst>
            <pc:docMk/>
            <pc:sldMk cId="529262266" sldId="283"/>
            <ac:picMk id="4" creationId="{F94FE3AD-FAAB-2389-EE20-65F25390ECFA}"/>
          </ac:picMkLst>
        </pc:picChg>
        <pc:picChg chg="add del mod">
          <ac:chgData name="Narendra Kumar" userId="3cdb50cef917c933" providerId="LiveId" clId="{CACAF2E1-B202-44AA-AB97-0F40FAA4495A}" dt="2023-10-08T06:10:04.431" v="1228" actId="478"/>
          <ac:picMkLst>
            <pc:docMk/>
            <pc:sldMk cId="529262266" sldId="283"/>
            <ac:picMk id="8" creationId="{ABCF378D-9F6C-4566-60F9-EAD64D35F09B}"/>
          </ac:picMkLst>
        </pc:picChg>
        <pc:picChg chg="add mod">
          <ac:chgData name="Narendra Kumar" userId="3cdb50cef917c933" providerId="LiveId" clId="{CACAF2E1-B202-44AA-AB97-0F40FAA4495A}" dt="2023-10-08T06:10:40.466" v="1235" actId="14100"/>
          <ac:picMkLst>
            <pc:docMk/>
            <pc:sldMk cId="529262266" sldId="283"/>
            <ac:picMk id="10" creationId="{03EDBF71-AE88-FB3B-6FD7-1F7FBF74E250}"/>
          </ac:picMkLst>
        </pc:picChg>
      </pc:sldChg>
      <pc:sldChg chg="modSp mod">
        <pc:chgData name="Narendra Kumar" userId="3cdb50cef917c933" providerId="LiveId" clId="{CACAF2E1-B202-44AA-AB97-0F40FAA4495A}" dt="2023-10-07T00:47:33.061" v="2" actId="33524"/>
        <pc:sldMkLst>
          <pc:docMk/>
          <pc:sldMk cId="1505479816" sldId="285"/>
        </pc:sldMkLst>
        <pc:spChg chg="mod">
          <ac:chgData name="Narendra Kumar" userId="3cdb50cef917c933" providerId="LiveId" clId="{CACAF2E1-B202-44AA-AB97-0F40FAA4495A}" dt="2023-10-07T00:47:33.061" v="2" actId="33524"/>
          <ac:spMkLst>
            <pc:docMk/>
            <pc:sldMk cId="1505479816" sldId="285"/>
            <ac:spMk id="148" creationId="{00000000-0000-0000-0000-000000000000}"/>
          </ac:spMkLst>
        </pc:spChg>
      </pc:sldChg>
      <pc:sldChg chg="modSp mod">
        <pc:chgData name="Narendra Kumar" userId="3cdb50cef917c933" providerId="LiveId" clId="{CACAF2E1-B202-44AA-AB97-0F40FAA4495A}" dt="2023-10-08T02:37:34.127" v="862" actId="1076"/>
        <pc:sldMkLst>
          <pc:docMk/>
          <pc:sldMk cId="1895798007" sldId="286"/>
        </pc:sldMkLst>
        <pc:picChg chg="mod">
          <ac:chgData name="Narendra Kumar" userId="3cdb50cef917c933" providerId="LiveId" clId="{CACAF2E1-B202-44AA-AB97-0F40FAA4495A}" dt="2023-10-08T01:12:45.209" v="775" actId="1076"/>
          <ac:picMkLst>
            <pc:docMk/>
            <pc:sldMk cId="1895798007" sldId="286"/>
            <ac:picMk id="8" creationId="{00000000-0000-0000-0000-000000000000}"/>
          </ac:picMkLst>
        </pc:picChg>
        <pc:picChg chg="mod">
          <ac:chgData name="Narendra Kumar" userId="3cdb50cef917c933" providerId="LiveId" clId="{CACAF2E1-B202-44AA-AB97-0F40FAA4495A}" dt="2023-10-08T02:37:34.127" v="862" actId="1076"/>
          <ac:picMkLst>
            <pc:docMk/>
            <pc:sldMk cId="1895798007" sldId="286"/>
            <ac:picMk id="9" creationId="{00000000-0000-0000-0000-000000000000}"/>
          </ac:picMkLst>
        </pc:picChg>
      </pc:sldChg>
      <pc:sldChg chg="modSp mod">
        <pc:chgData name="Narendra Kumar" userId="3cdb50cef917c933" providerId="LiveId" clId="{CACAF2E1-B202-44AA-AB97-0F40FAA4495A}" dt="2023-10-07T13:54:00.122" v="30" actId="20577"/>
        <pc:sldMkLst>
          <pc:docMk/>
          <pc:sldMk cId="176457531" sldId="288"/>
        </pc:sldMkLst>
        <pc:spChg chg="mod">
          <ac:chgData name="Narendra Kumar" userId="3cdb50cef917c933" providerId="LiveId" clId="{CACAF2E1-B202-44AA-AB97-0F40FAA4495A}" dt="2023-10-07T13:54:00.122" v="30" actId="20577"/>
          <ac:spMkLst>
            <pc:docMk/>
            <pc:sldMk cId="176457531" sldId="288"/>
            <ac:spMk id="148" creationId="{00000000-0000-0000-0000-000000000000}"/>
          </ac:spMkLst>
        </pc:spChg>
      </pc:sldChg>
      <pc:sldChg chg="add">
        <pc:chgData name="Narendra Kumar" userId="3cdb50cef917c933" providerId="LiveId" clId="{CACAF2E1-B202-44AA-AB97-0F40FAA4495A}" dt="2023-10-07T13:42:53.078" v="18" actId="2890"/>
        <pc:sldMkLst>
          <pc:docMk/>
          <pc:sldMk cId="2420069371" sldId="290"/>
        </pc:sldMkLst>
      </pc:sldChg>
      <pc:sldChg chg="addSp delSp new del">
        <pc:chgData name="Narendra Kumar" userId="3cdb50cef917c933" providerId="LiveId" clId="{CACAF2E1-B202-44AA-AB97-0F40FAA4495A}" dt="2023-10-07T13:42:49.270" v="17" actId="680"/>
        <pc:sldMkLst>
          <pc:docMk/>
          <pc:sldMk cId="3481007539" sldId="290"/>
        </pc:sldMkLst>
        <pc:picChg chg="add del">
          <ac:chgData name="Narendra Kumar" userId="3cdb50cef917c933" providerId="LiveId" clId="{CACAF2E1-B202-44AA-AB97-0F40FAA4495A}" dt="2023-10-07T13:42:48.064" v="16"/>
          <ac:picMkLst>
            <pc:docMk/>
            <pc:sldMk cId="3481007539" sldId="290"/>
            <ac:picMk id="2" creationId="{D0EE8E6D-8280-78D9-5C59-748E1DA83542}"/>
          </ac:picMkLst>
        </pc:picChg>
      </pc:sldChg>
      <pc:sldChg chg="modSp add mod ord">
        <pc:chgData name="Narendra Kumar" userId="3cdb50cef917c933" providerId="LiveId" clId="{CACAF2E1-B202-44AA-AB97-0F40FAA4495A}" dt="2023-10-08T04:42:50.389" v="1056" actId="20577"/>
        <pc:sldMkLst>
          <pc:docMk/>
          <pc:sldMk cId="3798381278" sldId="291"/>
        </pc:sldMkLst>
        <pc:spChg chg="mod">
          <ac:chgData name="Narendra Kumar" userId="3cdb50cef917c933" providerId="LiveId" clId="{CACAF2E1-B202-44AA-AB97-0F40FAA4495A}" dt="2023-10-07T14:45:44.292" v="496" actId="20577"/>
          <ac:spMkLst>
            <pc:docMk/>
            <pc:sldMk cId="3798381278" sldId="291"/>
            <ac:spMk id="147" creationId="{00000000-0000-0000-0000-000000000000}"/>
          </ac:spMkLst>
        </pc:spChg>
        <pc:spChg chg="mod">
          <ac:chgData name="Narendra Kumar" userId="3cdb50cef917c933" providerId="LiveId" clId="{CACAF2E1-B202-44AA-AB97-0F40FAA4495A}" dt="2023-10-08T04:42:50.389" v="1056" actId="20577"/>
          <ac:spMkLst>
            <pc:docMk/>
            <pc:sldMk cId="3798381278" sldId="291"/>
            <ac:spMk id="148" creationId="{00000000-0000-0000-0000-000000000000}"/>
          </ac:spMkLst>
        </pc:spChg>
      </pc:sldChg>
      <pc:sldChg chg="addSp modSp add del mod">
        <pc:chgData name="Narendra Kumar" userId="3cdb50cef917c933" providerId="LiveId" clId="{CACAF2E1-B202-44AA-AB97-0F40FAA4495A}" dt="2023-10-08T05:59:18.223" v="1200" actId="2696"/>
        <pc:sldMkLst>
          <pc:docMk/>
          <pc:sldMk cId="3672608617" sldId="292"/>
        </pc:sldMkLst>
        <pc:spChg chg="add mod">
          <ac:chgData name="Narendra Kumar" userId="3cdb50cef917c933" providerId="LiveId" clId="{CACAF2E1-B202-44AA-AB97-0F40FAA4495A}" dt="2023-10-08T05:53:59.233" v="1181" actId="20577"/>
          <ac:spMkLst>
            <pc:docMk/>
            <pc:sldMk cId="3672608617" sldId="292"/>
            <ac:spMk id="2" creationId="{1BA2E7D8-85F8-F671-1310-1632522B1892}"/>
          </ac:spMkLst>
        </pc:spChg>
        <pc:picChg chg="add mod">
          <ac:chgData name="Narendra Kumar" userId="3cdb50cef917c933" providerId="LiveId" clId="{CACAF2E1-B202-44AA-AB97-0F40FAA4495A}" dt="2023-10-08T05:55:11.860" v="1186" actId="14100"/>
          <ac:picMkLst>
            <pc:docMk/>
            <pc:sldMk cId="3672608617" sldId="292"/>
            <ac:picMk id="3" creationId="{D12EE0EA-01E3-599F-36CC-1A0DFA3D31C0}"/>
          </ac:picMkLst>
        </pc:picChg>
        <pc:picChg chg="add mod">
          <ac:chgData name="Narendra Kumar" userId="3cdb50cef917c933" providerId="LiveId" clId="{CACAF2E1-B202-44AA-AB97-0F40FAA4495A}" dt="2023-10-08T05:55:43.507" v="1191" actId="14100"/>
          <ac:picMkLst>
            <pc:docMk/>
            <pc:sldMk cId="3672608617" sldId="292"/>
            <ac:picMk id="4" creationId="{FB99C7F4-2B0F-891D-D8AE-3229031EF75A}"/>
          </ac:picMkLst>
        </pc:picChg>
        <pc:picChg chg="add mod">
          <ac:chgData name="Narendra Kumar" userId="3cdb50cef917c933" providerId="LiveId" clId="{CACAF2E1-B202-44AA-AB97-0F40FAA4495A}" dt="2023-10-08T05:58:55.314" v="1199" actId="14100"/>
          <ac:picMkLst>
            <pc:docMk/>
            <pc:sldMk cId="3672608617" sldId="292"/>
            <ac:picMk id="5" creationId="{8B51B436-6282-E3D5-AF2D-6C425A376F58}"/>
          </ac:picMkLst>
        </pc:picChg>
      </pc:sldChg>
      <pc:sldChg chg="add del setBg">
        <pc:chgData name="Narendra Kumar" userId="3cdb50cef917c933" providerId="LiveId" clId="{CACAF2E1-B202-44AA-AB97-0F40FAA4495A}" dt="2023-10-08T05:50:53.192" v="1118"/>
        <pc:sldMkLst>
          <pc:docMk/>
          <pc:sldMk cId="4245641029"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430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059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84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665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683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16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544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3355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819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fd929a757c64119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fd929a757c64119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fd929a757c641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fd929a757c641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88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996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827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206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858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5dbc05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5dbc05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53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7.png"/><Relationship Id="rId11" Type="http://schemas.openxmlformats.org/officeDocument/2006/relationships/image" Target="../media/image20.jpeg"/><Relationship Id="rId5" Type="http://schemas.openxmlformats.org/officeDocument/2006/relationships/image" Target="../media/image16.png"/><Relationship Id="rId10" Type="http://schemas.openxmlformats.org/officeDocument/2006/relationships/image" Target="../media/image19.jpeg"/><Relationship Id="rId4" Type="http://schemas.openxmlformats.org/officeDocument/2006/relationships/image" Target="../media/image15.png"/><Relationship Id="rId9"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hyperlink" Target="https://www.ijert.org/research/hand-gesture-recognition-system-to-control-soft-front-panels-IJERTV3IS120004.pdf" TargetMode="External"/><Relationship Id="rId3" Type="http://schemas.openxmlformats.org/officeDocument/2006/relationships/hyperlink" Target="https://www.hindawi.com/journals/tswj/2014/267872/" TargetMode="External"/><Relationship Id="rId7" Type="http://schemas.openxmlformats.org/officeDocument/2006/relationships/hyperlink" Target="https://www.scribd.com/document/472958515/Raspberry-Pi-Projects-Book-pdf"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hyperlink" Target="https://core-electronics.com.au/guides/hand-identification-raspberry-pi/" TargetMode="External"/><Relationship Id="rId5" Type="http://schemas.openxmlformats.org/officeDocument/2006/relationships/hyperlink" Target="https://www.researchgate.net/publication/284626785_Hand_Gesture_Recognition_A_Literature_Review" TargetMode="External"/><Relationship Id="rId10" Type="http://schemas.openxmlformats.org/officeDocument/2006/relationships/hyperlink" Target="https://youtube.com/playlist?list=PLS1QulWo1RIa7D1O6skqDQ-JZ1GGHKK-K" TargetMode="External"/><Relationship Id="rId4" Type="http://schemas.openxmlformats.org/officeDocument/2006/relationships/hyperlink" Target="https://www.micc.unifi.it/seidenari/publication/icpr-12/icpr-12.pdf" TargetMode="External"/><Relationship Id="rId9" Type="http://schemas.openxmlformats.org/officeDocument/2006/relationships/hyperlink" Target="https://www.circuitbasics.com/raspberry-pi-zero-ethernet-gadg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ctrTitle" idx="4294967295"/>
          </p:nvPr>
        </p:nvSpPr>
        <p:spPr>
          <a:xfrm>
            <a:off x="216550" y="166515"/>
            <a:ext cx="8705700" cy="1107000"/>
          </a:xfrm>
          <a:prstGeom prst="rect">
            <a:avLst/>
          </a:prstGeom>
          <a:solidFill>
            <a:srgbClr val="CFE2F3"/>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sz="3200" b="1" dirty="0">
                <a:latin typeface="+mj-lt"/>
                <a:ea typeface="Georgia"/>
                <a:cs typeface="Georgia"/>
                <a:sym typeface="Georgia"/>
              </a:rPr>
              <a:t>H</a:t>
            </a:r>
            <a:r>
              <a:rPr lang="en" sz="3200" b="1" dirty="0">
                <a:latin typeface="+mj-lt"/>
                <a:ea typeface="Georgia"/>
                <a:cs typeface="Georgia"/>
                <a:sym typeface="Georgia"/>
              </a:rPr>
              <a:t>and Gesture Recognition using OpenCv on Raspberry Pi</a:t>
            </a:r>
            <a:endParaRPr sz="3200" b="1" dirty="0">
              <a:latin typeface="+mj-lt"/>
              <a:ea typeface="Georgia"/>
              <a:cs typeface="Georgia"/>
              <a:sym typeface="Georgia"/>
            </a:endParaRPr>
          </a:p>
        </p:txBody>
      </p:sp>
      <p:sp>
        <p:nvSpPr>
          <p:cNvPr id="135" name="Google Shape;135;p14"/>
          <p:cNvSpPr txBox="1">
            <a:spLocks noGrp="1"/>
          </p:cNvSpPr>
          <p:nvPr>
            <p:ph type="subTitle" idx="4294967295"/>
          </p:nvPr>
        </p:nvSpPr>
        <p:spPr>
          <a:xfrm>
            <a:off x="3209365" y="2914264"/>
            <a:ext cx="5712886" cy="2229235"/>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40000" lnSpcReduction="20000"/>
          </a:bodyPr>
          <a:lstStyle/>
          <a:p>
            <a:pPr marL="0" lvl="0" indent="0" algn="r" rtl="0">
              <a:lnSpc>
                <a:spcPct val="80000"/>
              </a:lnSpc>
              <a:spcBef>
                <a:spcPts val="0"/>
              </a:spcBef>
              <a:spcAft>
                <a:spcPts val="0"/>
              </a:spcAft>
              <a:buSzPct val="41621"/>
              <a:buNone/>
            </a:pPr>
            <a:r>
              <a:rPr lang="en" sz="3000" dirty="0">
                <a:solidFill>
                  <a:srgbClr val="000000"/>
                </a:solidFill>
                <a:latin typeface="Georgia"/>
                <a:ea typeface="Georgia"/>
                <a:cs typeface="Georgia"/>
                <a:sym typeface="Georgia"/>
              </a:rPr>
              <a:t>               </a:t>
            </a:r>
          </a:p>
          <a:p>
            <a:pPr marL="0" lvl="0" indent="0" algn="ctr" rtl="0">
              <a:lnSpc>
                <a:spcPct val="80000"/>
              </a:lnSpc>
              <a:spcBef>
                <a:spcPts val="0"/>
              </a:spcBef>
              <a:spcAft>
                <a:spcPts val="0"/>
              </a:spcAft>
              <a:buSzPct val="41621"/>
              <a:buNone/>
            </a:pPr>
            <a:r>
              <a:rPr lang="en" sz="4000" b="1" dirty="0">
                <a:solidFill>
                  <a:srgbClr val="000000"/>
                </a:solidFill>
                <a:latin typeface="+mj-lt"/>
                <a:ea typeface="Georgia"/>
                <a:cs typeface="Georgia"/>
                <a:sym typeface="Georgia"/>
              </a:rPr>
              <a:t>BATCH -5</a:t>
            </a:r>
          </a:p>
          <a:p>
            <a:pPr marL="0" indent="0">
              <a:lnSpc>
                <a:spcPct val="80000"/>
              </a:lnSpc>
              <a:buSzPct val="41621"/>
              <a:buNone/>
            </a:pPr>
            <a:r>
              <a:rPr lang="en-IN" sz="3700" b="1" dirty="0">
                <a:solidFill>
                  <a:schemeClr val="lt1"/>
                </a:solidFill>
                <a:latin typeface="+mj-lt"/>
                <a:ea typeface="Georgia"/>
                <a:cs typeface="Georgia"/>
                <a:sym typeface="Georgia"/>
              </a:rPr>
              <a:t>                                                                                                                                                                   </a:t>
            </a:r>
          </a:p>
          <a:p>
            <a:pPr marL="0" lvl="0" indent="0" algn="r" rtl="0">
              <a:lnSpc>
                <a:spcPct val="80000"/>
              </a:lnSpc>
              <a:spcBef>
                <a:spcPts val="0"/>
              </a:spcBef>
              <a:spcAft>
                <a:spcPts val="0"/>
              </a:spcAft>
              <a:buSzPct val="41621"/>
              <a:buNone/>
            </a:pPr>
            <a:endParaRPr lang="en" sz="3700" dirty="0">
              <a:solidFill>
                <a:srgbClr val="000000"/>
              </a:solidFill>
              <a:latin typeface="+mj-lt"/>
              <a:ea typeface="Georgia"/>
              <a:cs typeface="Georgia"/>
              <a:sym typeface="Georgia"/>
            </a:endParaRPr>
          </a:p>
          <a:p>
            <a:pPr marL="0" lvl="0" indent="0" algn="r" rtl="0">
              <a:lnSpc>
                <a:spcPct val="80000"/>
              </a:lnSpc>
              <a:spcBef>
                <a:spcPts val="0"/>
              </a:spcBef>
              <a:spcAft>
                <a:spcPts val="0"/>
              </a:spcAft>
              <a:buSzPct val="41621"/>
              <a:buNone/>
            </a:pPr>
            <a:r>
              <a:rPr lang="en" sz="3700" dirty="0">
                <a:solidFill>
                  <a:srgbClr val="000000"/>
                </a:solidFill>
                <a:latin typeface="+mj-lt"/>
                <a:ea typeface="Georgia"/>
                <a:cs typeface="Georgia"/>
                <a:sym typeface="Georgia"/>
              </a:rPr>
              <a:t>MADIREDDY NARENDRA KUMAR (20011P0413)</a:t>
            </a:r>
            <a:endParaRPr sz="3700" dirty="0">
              <a:solidFill>
                <a:srgbClr val="000000"/>
              </a:solidFill>
              <a:latin typeface="+mj-lt"/>
              <a:ea typeface="Georgia"/>
              <a:cs typeface="Georgia"/>
              <a:sym typeface="Georgia"/>
            </a:endParaRPr>
          </a:p>
          <a:p>
            <a:pPr marL="0" lvl="0" indent="0" algn="r" rtl="0">
              <a:lnSpc>
                <a:spcPct val="80000"/>
              </a:lnSpc>
              <a:spcBef>
                <a:spcPts val="1200"/>
              </a:spcBef>
              <a:spcAft>
                <a:spcPts val="0"/>
              </a:spcAft>
              <a:buSzPct val="41621"/>
              <a:buNone/>
            </a:pPr>
            <a:r>
              <a:rPr lang="en" sz="3700" dirty="0">
                <a:solidFill>
                  <a:srgbClr val="000000"/>
                </a:solidFill>
                <a:latin typeface="+mj-lt"/>
                <a:ea typeface="Georgia"/>
                <a:cs typeface="Georgia"/>
                <a:sym typeface="Georgia"/>
              </a:rPr>
              <a:t>                  SAI AMULYA IYYAPU (20011P0421)</a:t>
            </a:r>
            <a:endParaRPr sz="3700" dirty="0">
              <a:solidFill>
                <a:srgbClr val="000000"/>
              </a:solidFill>
              <a:latin typeface="+mj-lt"/>
              <a:ea typeface="Georgia"/>
              <a:cs typeface="Georgia"/>
              <a:sym typeface="Georgia"/>
            </a:endParaRPr>
          </a:p>
          <a:p>
            <a:pPr marL="0" lvl="0" indent="0" algn="r" rtl="0">
              <a:lnSpc>
                <a:spcPct val="80000"/>
              </a:lnSpc>
              <a:spcBef>
                <a:spcPts val="1200"/>
              </a:spcBef>
              <a:spcAft>
                <a:spcPts val="0"/>
              </a:spcAft>
              <a:buSzPct val="41621"/>
              <a:buNone/>
            </a:pPr>
            <a:r>
              <a:rPr lang="en" sz="3700" dirty="0">
                <a:solidFill>
                  <a:srgbClr val="000000"/>
                </a:solidFill>
                <a:latin typeface="+mj-lt"/>
                <a:ea typeface="Georgia"/>
                <a:cs typeface="Georgia"/>
                <a:sym typeface="Georgia"/>
              </a:rPr>
              <a:t>                                 THANDRA VYSHNAVI (20011P0423)</a:t>
            </a:r>
            <a:endParaRPr sz="3700" dirty="0">
              <a:solidFill>
                <a:srgbClr val="000000"/>
              </a:solidFill>
              <a:latin typeface="+mj-lt"/>
              <a:ea typeface="Georgia"/>
              <a:cs typeface="Georgia"/>
              <a:sym typeface="Georgia"/>
            </a:endParaRPr>
          </a:p>
          <a:p>
            <a:pPr marL="0" lvl="0" indent="0" algn="r">
              <a:lnSpc>
                <a:spcPct val="80000"/>
              </a:lnSpc>
              <a:spcBef>
                <a:spcPts val="1200"/>
              </a:spcBef>
              <a:buSzPct val="41621"/>
              <a:buNone/>
            </a:pPr>
            <a:r>
              <a:rPr lang="en" sz="3700" dirty="0">
                <a:solidFill>
                  <a:srgbClr val="000000"/>
                </a:solidFill>
                <a:latin typeface="+mj-lt"/>
                <a:ea typeface="Georgia"/>
                <a:cs typeface="Georgia"/>
                <a:sym typeface="Georgia"/>
              </a:rPr>
              <a:t>                               GALITHOTTI NISHANT (20011P0424)</a:t>
            </a:r>
          </a:p>
          <a:p>
            <a:pPr marL="0" lvl="0" indent="0" algn="r" rtl="0">
              <a:lnSpc>
                <a:spcPct val="80000"/>
              </a:lnSpc>
              <a:spcBef>
                <a:spcPts val="1200"/>
              </a:spcBef>
              <a:spcAft>
                <a:spcPts val="0"/>
              </a:spcAft>
              <a:buSzPct val="41621"/>
              <a:buNone/>
            </a:pPr>
            <a:r>
              <a:rPr lang="en" sz="3700" dirty="0">
                <a:solidFill>
                  <a:srgbClr val="000000"/>
                </a:solidFill>
                <a:latin typeface="+mj-lt"/>
                <a:ea typeface="Georgia"/>
                <a:cs typeface="Georgia"/>
                <a:sym typeface="Georgia"/>
              </a:rPr>
              <a:t>                      PEDAMALLA SAI CHAITHANYA (18011M2011)</a:t>
            </a:r>
            <a:endParaRPr sz="3700" dirty="0">
              <a:solidFill>
                <a:srgbClr val="000000"/>
              </a:solidFill>
              <a:latin typeface="+mj-lt"/>
              <a:ea typeface="Georgia"/>
              <a:cs typeface="Georgia"/>
              <a:sym typeface="Georgia"/>
            </a:endParaRPr>
          </a:p>
          <a:p>
            <a:pPr marL="0" lvl="0" indent="0" algn="l" rtl="0">
              <a:lnSpc>
                <a:spcPct val="80000"/>
              </a:lnSpc>
              <a:spcBef>
                <a:spcPts val="1200"/>
              </a:spcBef>
              <a:spcAft>
                <a:spcPts val="1200"/>
              </a:spcAft>
              <a:buSzPct val="41621"/>
              <a:buNone/>
            </a:pPr>
            <a:endParaRPr sz="1850" dirty="0">
              <a:solidFill>
                <a:schemeClr val="lt1"/>
              </a:solidFill>
              <a:latin typeface="+mj-lt"/>
              <a:ea typeface="Georgia"/>
              <a:cs typeface="Georgia"/>
              <a:sym typeface="Georgia"/>
            </a:endParaRPr>
          </a:p>
        </p:txBody>
      </p:sp>
      <p:sp>
        <p:nvSpPr>
          <p:cNvPr id="136" name="Google Shape;136;p14"/>
          <p:cNvSpPr txBox="1"/>
          <p:nvPr/>
        </p:nvSpPr>
        <p:spPr>
          <a:xfrm>
            <a:off x="216550" y="1339852"/>
            <a:ext cx="8705700" cy="1508075"/>
          </a:xfrm>
          <a:prstGeom prst="rect">
            <a:avLst/>
          </a:prstGeom>
          <a:solidFill>
            <a:srgbClr val="EAD1DC"/>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lgn="ctr"/>
            <a:r>
              <a:rPr lang="en" b="1" dirty="0">
                <a:solidFill>
                  <a:srgbClr val="C00000"/>
                </a:solidFill>
                <a:latin typeface="+mn-lt"/>
                <a:ea typeface="Georgia"/>
                <a:cs typeface="Georgia"/>
                <a:sym typeface="Georgia"/>
              </a:rPr>
              <a:t>The aim of our project is </a:t>
            </a:r>
            <a:r>
              <a:rPr lang="en-IN" b="1" dirty="0">
                <a:solidFill>
                  <a:srgbClr val="C00000"/>
                </a:solidFill>
                <a:latin typeface="+mn-lt"/>
              </a:rPr>
              <a:t>to create an interactive system that detects and recognizes hand gestures         using open computer vision techniques and implement it on Raspberry Pi. The system aims to capture  live video input from a webcam, process the frames and provide immediate feedback on the recognized gestures.  </a:t>
            </a:r>
          </a:p>
          <a:p>
            <a:pPr marL="0" lvl="0" indent="0" algn="ctr" rtl="0">
              <a:spcBef>
                <a:spcPts val="0"/>
              </a:spcBef>
              <a:spcAft>
                <a:spcPts val="0"/>
              </a:spcAft>
              <a:buNone/>
            </a:pPr>
            <a:endParaRPr dirty="0">
              <a:solidFill>
                <a:srgbClr val="741B47"/>
              </a:solidFill>
              <a:latin typeface="Georgia"/>
              <a:ea typeface="Georgia"/>
              <a:cs typeface="Georgia"/>
              <a:sym typeface="Georgia"/>
            </a:endParaRPr>
          </a:p>
          <a:p>
            <a:pPr marL="0" lvl="0" indent="0" algn="ctr" rtl="0">
              <a:spcBef>
                <a:spcPts val="0"/>
              </a:spcBef>
              <a:spcAft>
                <a:spcPts val="0"/>
              </a:spcAft>
              <a:buNone/>
            </a:pPr>
            <a:r>
              <a:rPr lang="en" sz="1600" dirty="0">
                <a:solidFill>
                  <a:srgbClr val="9900FF"/>
                </a:solidFill>
                <a:latin typeface="+mn-lt"/>
                <a:ea typeface="Georgia"/>
                <a:cs typeface="Georgia"/>
                <a:sym typeface="Georgia"/>
              </a:rPr>
              <a:t>Under the esteemed guidance of  Dr.M.Asha Rani Mam</a:t>
            </a:r>
            <a:r>
              <a:rPr lang="en" sz="1600" dirty="0">
                <a:solidFill>
                  <a:srgbClr val="741B47"/>
                </a:solidFill>
                <a:latin typeface="+mn-lt"/>
                <a:ea typeface="Georgia"/>
                <a:cs typeface="Georgia"/>
                <a:sym typeface="Georgia"/>
              </a:rPr>
              <a:t> </a:t>
            </a:r>
            <a:endParaRPr sz="1600" dirty="0">
              <a:solidFill>
                <a:srgbClr val="741B47"/>
              </a:solidFill>
              <a:latin typeface="+mn-lt"/>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2496312" y="-18288"/>
            <a:ext cx="3828222"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latin typeface="+mj-lt"/>
                <a:ea typeface="Georgia"/>
                <a:cs typeface="Georgia"/>
                <a:sym typeface="Georgia"/>
              </a:rPr>
              <a:t>Why Raspberry Pi?</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218838" y="743550"/>
            <a:ext cx="8655900" cy="439995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buClr>
                <a:srgbClr val="000000"/>
              </a:buClr>
              <a:buSzPts val="1700"/>
              <a:buNone/>
            </a:pPr>
            <a:r>
              <a:rPr lang="en-IN" sz="1600" dirty="0">
                <a:latin typeface="+mn-lt"/>
              </a:rPr>
              <a:t>For implementation of this project Hand gesture recognition, we’ve looked at various computer hardware, and because of the below factors we’ve decided to implement the project on Raspberry Pi board.</a:t>
            </a:r>
          </a:p>
        </p:txBody>
      </p:sp>
      <p:pic>
        <p:nvPicPr>
          <p:cNvPr id="3" name="Picture 2">
            <a:extLst>
              <a:ext uri="{FF2B5EF4-FFF2-40B4-BE49-F238E27FC236}">
                <a16:creationId xmlns:a16="http://schemas.microsoft.com/office/drawing/2014/main" id="{5CC2D466-3BE0-0A7E-997E-75AE5D393B92}"/>
              </a:ext>
            </a:extLst>
          </p:cNvPr>
          <p:cNvPicPr>
            <a:picLocks noChangeAspect="1"/>
          </p:cNvPicPr>
          <p:nvPr/>
        </p:nvPicPr>
        <p:blipFill rotWithShape="1">
          <a:blip r:embed="rId3">
            <a:extLst>
              <a:ext uri="{28A0092B-C50C-407E-A947-70E740481C1C}">
                <a14:useLocalDpi xmlns:a14="http://schemas.microsoft.com/office/drawing/2010/main" val="0"/>
              </a:ext>
            </a:extLst>
          </a:blip>
          <a:srcRect l="2215" t="5902" r="3654" b="25402"/>
          <a:stretch/>
        </p:blipFill>
        <p:spPr bwMode="auto">
          <a:xfrm>
            <a:off x="351878" y="1848397"/>
            <a:ext cx="4992631" cy="266065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9AA66CE-77E7-8F80-D41D-31A918FF494F}"/>
              </a:ext>
            </a:extLst>
          </p:cNvPr>
          <p:cNvPicPr>
            <a:picLocks noChangeAspect="1"/>
          </p:cNvPicPr>
          <p:nvPr/>
        </p:nvPicPr>
        <p:blipFill>
          <a:blip r:embed="rId4"/>
          <a:stretch>
            <a:fillRect/>
          </a:stretch>
        </p:blipFill>
        <p:spPr>
          <a:xfrm>
            <a:off x="5659719" y="1576617"/>
            <a:ext cx="2505673" cy="2932430"/>
          </a:xfrm>
          <a:prstGeom prst="rect">
            <a:avLst/>
          </a:prstGeom>
        </p:spPr>
      </p:pic>
      <p:sp>
        <p:nvSpPr>
          <p:cNvPr id="6" name="TextBox 5">
            <a:extLst>
              <a:ext uri="{FF2B5EF4-FFF2-40B4-BE49-F238E27FC236}">
                <a16:creationId xmlns:a16="http://schemas.microsoft.com/office/drawing/2014/main" id="{9648B8D2-512C-36FB-758B-595F8ADC4C3E}"/>
              </a:ext>
            </a:extLst>
          </p:cNvPr>
          <p:cNvSpPr txBox="1"/>
          <p:nvPr/>
        </p:nvSpPr>
        <p:spPr>
          <a:xfrm>
            <a:off x="5659719" y="4635062"/>
            <a:ext cx="2505673" cy="307777"/>
          </a:xfrm>
          <a:prstGeom prst="rect">
            <a:avLst/>
          </a:prstGeom>
          <a:noFill/>
        </p:spPr>
        <p:txBody>
          <a:bodyPr wrap="square" rtlCol="0">
            <a:spAutoFit/>
          </a:bodyPr>
          <a:lstStyle/>
          <a:p>
            <a:r>
              <a:rPr lang="en-US" dirty="0"/>
              <a:t>   Raspberry Pi  4 Model B</a:t>
            </a:r>
            <a:endParaRPr lang="en-GB" dirty="0"/>
          </a:p>
        </p:txBody>
      </p:sp>
      <p:sp>
        <p:nvSpPr>
          <p:cNvPr id="7" name="TextBox 6">
            <a:extLst>
              <a:ext uri="{FF2B5EF4-FFF2-40B4-BE49-F238E27FC236}">
                <a16:creationId xmlns:a16="http://schemas.microsoft.com/office/drawing/2014/main" id="{26EDDE07-D1A4-4BEA-40AE-A4755AE77EEA}"/>
              </a:ext>
            </a:extLst>
          </p:cNvPr>
          <p:cNvSpPr txBox="1"/>
          <p:nvPr/>
        </p:nvSpPr>
        <p:spPr>
          <a:xfrm>
            <a:off x="458294" y="4611485"/>
            <a:ext cx="4779797" cy="307777"/>
          </a:xfrm>
          <a:prstGeom prst="rect">
            <a:avLst/>
          </a:prstGeom>
          <a:noFill/>
        </p:spPr>
        <p:txBody>
          <a:bodyPr wrap="square" rtlCol="0">
            <a:spAutoFit/>
          </a:bodyPr>
          <a:lstStyle/>
          <a:p>
            <a:r>
              <a:rPr lang="en-US" dirty="0"/>
              <a:t>Comparison between Raspberry Pi and Other Computers</a:t>
            </a:r>
            <a:endParaRPr lang="en-GB" dirty="0"/>
          </a:p>
        </p:txBody>
      </p:sp>
    </p:spTree>
    <p:extLst>
      <p:ext uri="{BB962C8B-B14F-4D97-AF65-F5344CB8AC3E}">
        <p14:creationId xmlns:p14="http://schemas.microsoft.com/office/powerpoint/2010/main" val="276382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5" name="Google Shape;147;p16">
            <a:extLst>
              <a:ext uri="{FF2B5EF4-FFF2-40B4-BE49-F238E27FC236}">
                <a16:creationId xmlns:a16="http://schemas.microsoft.com/office/drawing/2014/main" id="{89EE51D8-5180-6AF1-A959-9D10A6898B96}"/>
              </a:ext>
            </a:extLst>
          </p:cNvPr>
          <p:cNvSpPr txBox="1">
            <a:spLocks/>
          </p:cNvSpPr>
          <p:nvPr/>
        </p:nvSpPr>
        <p:spPr>
          <a:xfrm>
            <a:off x="775650" y="163475"/>
            <a:ext cx="7505700" cy="65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pPr algn="ctr"/>
            <a:r>
              <a:rPr lang="en-IN" b="1" dirty="0">
                <a:latin typeface="+mj-lt"/>
                <a:ea typeface="Georgia"/>
                <a:cs typeface="Georgia"/>
                <a:sym typeface="Georgia"/>
              </a:rPr>
              <a:t> Setting-up and Installation of OS:</a:t>
            </a:r>
          </a:p>
        </p:txBody>
      </p:sp>
      <p:sp>
        <p:nvSpPr>
          <p:cNvPr id="6" name="Google Shape;148;p16">
            <a:extLst>
              <a:ext uri="{FF2B5EF4-FFF2-40B4-BE49-F238E27FC236}">
                <a16:creationId xmlns:a16="http://schemas.microsoft.com/office/drawing/2014/main" id="{69B7522B-B5B5-8445-3AF8-CD74583BFDC6}"/>
              </a:ext>
            </a:extLst>
          </p:cNvPr>
          <p:cNvSpPr txBox="1">
            <a:spLocks/>
          </p:cNvSpPr>
          <p:nvPr/>
        </p:nvSpPr>
        <p:spPr>
          <a:xfrm>
            <a:off x="317524" y="972150"/>
            <a:ext cx="5610309" cy="3907278"/>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20650" indent="0" algn="just">
              <a:buClr>
                <a:srgbClr val="000000"/>
              </a:buClr>
              <a:buSzPts val="1700"/>
              <a:buFont typeface="Calibri"/>
              <a:buNone/>
            </a:pPr>
            <a:r>
              <a:rPr lang="en-US" sz="1600" dirty="0">
                <a:latin typeface="+mn-lt"/>
              </a:rPr>
              <a:t>To set up a Raspberry Pi, we need a monitor, 8GB or larger micro SD card, network cable, webcam, HDMI Cable, USB to Lan port cable.</a:t>
            </a:r>
          </a:p>
          <a:p>
            <a:pPr marL="120650" indent="0" algn="just">
              <a:buClr>
                <a:srgbClr val="000000"/>
              </a:buClr>
              <a:buSzPts val="1700"/>
              <a:buFont typeface="Calibri"/>
              <a:buNone/>
            </a:pPr>
            <a:endParaRPr lang="en-US" sz="1600" dirty="0">
              <a:latin typeface="+mn-lt"/>
            </a:endParaRPr>
          </a:p>
          <a:p>
            <a:pPr marL="120650" indent="0" algn="just">
              <a:buClr>
                <a:srgbClr val="000000"/>
              </a:buClr>
              <a:buSzPts val="1700"/>
              <a:buFont typeface="Calibri"/>
              <a:buNone/>
            </a:pPr>
            <a:r>
              <a:rPr lang="en-US" sz="1600" b="1" dirty="0">
                <a:latin typeface="+mn-lt"/>
              </a:rPr>
              <a:t>Installation of Raspberry Pi OS:</a:t>
            </a:r>
          </a:p>
          <a:p>
            <a:pPr marL="406400" indent="-285750" algn="just">
              <a:buClr>
                <a:srgbClr val="000000"/>
              </a:buClr>
              <a:buSzPts val="1700"/>
              <a:buFont typeface="Arial" panose="020B0604020202020204" pitchFamily="34" charset="0"/>
              <a:buChar char="•"/>
            </a:pPr>
            <a:r>
              <a:rPr lang="en-US" sz="1500" dirty="0">
                <a:latin typeface="+mn-lt"/>
              </a:rPr>
              <a:t>Download and install the Raspberry Pi Imager on the computer.</a:t>
            </a:r>
          </a:p>
          <a:p>
            <a:pPr marL="406400" indent="-285750" algn="just">
              <a:buClr>
                <a:srgbClr val="000000"/>
              </a:buClr>
              <a:buSzPts val="1700"/>
              <a:buFont typeface="Arial" panose="020B0604020202020204" pitchFamily="34" charset="0"/>
              <a:buChar char="•"/>
            </a:pPr>
            <a:r>
              <a:rPr lang="en-US" sz="1500" dirty="0">
                <a:latin typeface="+mn-lt"/>
              </a:rPr>
              <a:t>Insert the SD card into a card reader and connect it to the computer.</a:t>
            </a:r>
          </a:p>
          <a:p>
            <a:pPr marL="406400" indent="-285750" algn="just">
              <a:buClr>
                <a:srgbClr val="000000"/>
              </a:buClr>
              <a:buSzPts val="1700"/>
              <a:buFont typeface="Arial" panose="020B0604020202020204" pitchFamily="34" charset="0"/>
              <a:buChar char="•"/>
            </a:pPr>
            <a:r>
              <a:rPr lang="en-US" sz="1500" dirty="0">
                <a:latin typeface="+mn-lt"/>
              </a:rPr>
              <a:t>Open the Raspberry Pi Imager, choose your operating system, select your SD card and click on settings to set the username and password and click "Write”.</a:t>
            </a:r>
          </a:p>
          <a:p>
            <a:pPr marL="406400" indent="-285750" algn="just">
              <a:buClr>
                <a:srgbClr val="000000"/>
              </a:buClr>
              <a:buSzPts val="1700"/>
              <a:buFont typeface="Arial" panose="020B0604020202020204" pitchFamily="34" charset="0"/>
              <a:buChar char="•"/>
            </a:pPr>
            <a:r>
              <a:rPr lang="en-US" sz="1500" dirty="0">
                <a:latin typeface="+mn-lt"/>
              </a:rPr>
              <a:t>After completion of writing, create an SSH file in the SD card and eject it from the Computer.</a:t>
            </a:r>
          </a:p>
          <a:p>
            <a:pPr marL="406400" indent="-285750" algn="just">
              <a:buClr>
                <a:srgbClr val="000000"/>
              </a:buClr>
              <a:buSzPts val="1700"/>
              <a:buFont typeface="Arial" panose="020B0604020202020204" pitchFamily="34" charset="0"/>
              <a:buChar char="•"/>
            </a:pPr>
            <a:r>
              <a:rPr lang="en-US" sz="1500" dirty="0">
                <a:latin typeface="+mn-lt"/>
              </a:rPr>
              <a:t>Insert the SD card into your Raspberry Pi and power it on</a:t>
            </a:r>
            <a:r>
              <a:rPr lang="en-US" sz="1600" dirty="0">
                <a:latin typeface="+mn-lt"/>
              </a:rPr>
              <a:t>.</a:t>
            </a:r>
          </a:p>
          <a:p>
            <a:pPr marL="406400" indent="-285750" algn="just">
              <a:buClr>
                <a:srgbClr val="000000"/>
              </a:buClr>
              <a:buSzPts val="1700"/>
              <a:buFont typeface="Arial" panose="020B0604020202020204" pitchFamily="34" charset="0"/>
              <a:buChar char="•"/>
            </a:pPr>
            <a:endParaRPr lang="en-US" sz="1600" dirty="0">
              <a:latin typeface="+mn-lt"/>
            </a:endParaRPr>
          </a:p>
        </p:txBody>
      </p:sp>
      <p:pic>
        <p:nvPicPr>
          <p:cNvPr id="10" name="Picture 9" descr="A screenshot of a computer&#10;&#10;Description automatically generated">
            <a:extLst>
              <a:ext uri="{FF2B5EF4-FFF2-40B4-BE49-F238E27FC236}">
                <a16:creationId xmlns:a16="http://schemas.microsoft.com/office/drawing/2014/main" id="{03EDBF71-AE88-FB3B-6FD7-1F7FBF74E250}"/>
              </a:ext>
            </a:extLst>
          </p:cNvPr>
          <p:cNvPicPr>
            <a:picLocks noChangeAspect="1"/>
          </p:cNvPicPr>
          <p:nvPr/>
        </p:nvPicPr>
        <p:blipFill>
          <a:blip r:embed="rId3"/>
          <a:stretch>
            <a:fillRect/>
          </a:stretch>
        </p:blipFill>
        <p:spPr>
          <a:xfrm>
            <a:off x="6148550" y="972150"/>
            <a:ext cx="2743202" cy="3465843"/>
          </a:xfrm>
          <a:prstGeom prst="rect">
            <a:avLst/>
          </a:prstGeom>
        </p:spPr>
      </p:pic>
      <p:sp>
        <p:nvSpPr>
          <p:cNvPr id="11" name="TextBox 10">
            <a:extLst>
              <a:ext uri="{FF2B5EF4-FFF2-40B4-BE49-F238E27FC236}">
                <a16:creationId xmlns:a16="http://schemas.microsoft.com/office/drawing/2014/main" id="{CA665415-4F82-4FA8-EBF8-D82B4A8C12E7}"/>
              </a:ext>
            </a:extLst>
          </p:cNvPr>
          <p:cNvSpPr txBox="1"/>
          <p:nvPr/>
        </p:nvSpPr>
        <p:spPr>
          <a:xfrm>
            <a:off x="6148550" y="4501055"/>
            <a:ext cx="2743202" cy="307777"/>
          </a:xfrm>
          <a:prstGeom prst="rect">
            <a:avLst/>
          </a:prstGeom>
          <a:noFill/>
        </p:spPr>
        <p:txBody>
          <a:bodyPr wrap="square" rtlCol="0">
            <a:spAutoFit/>
          </a:bodyPr>
          <a:lstStyle/>
          <a:p>
            <a:pPr algn="ctr"/>
            <a:r>
              <a:rPr lang="en-US" dirty="0">
                <a:solidFill>
                  <a:srgbClr val="FF0000"/>
                </a:solidFill>
              </a:rPr>
              <a:t>Raspberry Pi Imager</a:t>
            </a:r>
            <a:endParaRPr lang="en-GB" dirty="0">
              <a:solidFill>
                <a:srgbClr val="FF0000"/>
              </a:solidFill>
            </a:endParaRPr>
          </a:p>
        </p:txBody>
      </p:sp>
    </p:spTree>
    <p:extLst>
      <p:ext uri="{BB962C8B-B14F-4D97-AF65-F5344CB8AC3E}">
        <p14:creationId xmlns:p14="http://schemas.microsoft.com/office/powerpoint/2010/main" val="52926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2048256" y="145187"/>
            <a:ext cx="4797486"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latin typeface="+mj-lt"/>
                <a:ea typeface="Georgia"/>
                <a:cs typeface="Georgia"/>
                <a:sym typeface="Georgia"/>
              </a:rPr>
              <a:t> PuTTY and VNC Software:</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972150"/>
            <a:ext cx="8655900" cy="3707426"/>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a:p>
            <a:pPr marL="120650" indent="0" algn="just">
              <a:buClr>
                <a:srgbClr val="000000"/>
              </a:buClr>
              <a:buSzPts val="1700"/>
              <a:buNone/>
            </a:pPr>
            <a:endParaRPr lang="en-IN" sz="1600" dirty="0">
              <a:latin typeface="+mn-lt"/>
            </a:endParaRPr>
          </a:p>
        </p:txBody>
      </p:sp>
      <p:pic>
        <p:nvPicPr>
          <p:cNvPr id="7" name="Picture 6" descr="A screenshot of a computer">
            <a:extLst>
              <a:ext uri="{FF2B5EF4-FFF2-40B4-BE49-F238E27FC236}">
                <a16:creationId xmlns:a16="http://schemas.microsoft.com/office/drawing/2014/main" id="{56B32EFA-9FEE-445E-9942-6AD8CABFB652}"/>
              </a:ext>
            </a:extLst>
          </p:cNvPr>
          <p:cNvPicPr>
            <a:picLocks noChangeAspect="1"/>
          </p:cNvPicPr>
          <p:nvPr/>
        </p:nvPicPr>
        <p:blipFill>
          <a:blip r:embed="rId3"/>
          <a:stretch>
            <a:fillRect/>
          </a:stretch>
        </p:blipFill>
        <p:spPr>
          <a:xfrm>
            <a:off x="387458" y="1039571"/>
            <a:ext cx="3549112" cy="2370056"/>
          </a:xfrm>
          <a:prstGeom prst="rect">
            <a:avLst/>
          </a:prstGeom>
        </p:spPr>
      </p:pic>
      <p:sp>
        <p:nvSpPr>
          <p:cNvPr id="14" name="TextBox 13">
            <a:extLst>
              <a:ext uri="{FF2B5EF4-FFF2-40B4-BE49-F238E27FC236}">
                <a16:creationId xmlns:a16="http://schemas.microsoft.com/office/drawing/2014/main" id="{F3A7F1F7-B142-7F35-B171-87831EF4EF5C}"/>
              </a:ext>
            </a:extLst>
          </p:cNvPr>
          <p:cNvSpPr txBox="1"/>
          <p:nvPr/>
        </p:nvSpPr>
        <p:spPr>
          <a:xfrm>
            <a:off x="457201" y="3727342"/>
            <a:ext cx="3479370" cy="523220"/>
          </a:xfrm>
          <a:prstGeom prst="rect">
            <a:avLst/>
          </a:prstGeom>
          <a:noFill/>
        </p:spPr>
        <p:txBody>
          <a:bodyPr wrap="square" rtlCol="0">
            <a:spAutoFit/>
          </a:bodyPr>
          <a:lstStyle/>
          <a:p>
            <a:r>
              <a:rPr lang="en-US" dirty="0"/>
              <a:t>We used PuTTY to set up a static IP address for our Raspberry Pi remotely.</a:t>
            </a:r>
            <a:endParaRPr lang="en-GB" dirty="0"/>
          </a:p>
        </p:txBody>
      </p:sp>
      <p:sp>
        <p:nvSpPr>
          <p:cNvPr id="19" name="TextBox 18">
            <a:extLst>
              <a:ext uri="{FF2B5EF4-FFF2-40B4-BE49-F238E27FC236}">
                <a16:creationId xmlns:a16="http://schemas.microsoft.com/office/drawing/2014/main" id="{B841161A-C82D-AA57-35C7-2690A83ED5A4}"/>
              </a:ext>
            </a:extLst>
          </p:cNvPr>
          <p:cNvSpPr txBox="1"/>
          <p:nvPr/>
        </p:nvSpPr>
        <p:spPr>
          <a:xfrm>
            <a:off x="4122550" y="3727342"/>
            <a:ext cx="4703925" cy="738664"/>
          </a:xfrm>
          <a:prstGeom prst="rect">
            <a:avLst/>
          </a:prstGeom>
          <a:noFill/>
        </p:spPr>
        <p:txBody>
          <a:bodyPr wrap="square" rtlCol="0">
            <a:spAutoFit/>
          </a:bodyPr>
          <a:lstStyle/>
          <a:p>
            <a:r>
              <a:rPr lang="en-US" dirty="0"/>
              <a:t>VNC enabled us to remotely access the Raspberry Pi's graphical desktop, making it accessible without a physical monitor, keyboard, or mouse.</a:t>
            </a:r>
            <a:endParaRPr lang="en-GB" dirty="0"/>
          </a:p>
        </p:txBody>
      </p:sp>
      <p:pic>
        <p:nvPicPr>
          <p:cNvPr id="21" name="Picture 20" descr="A screenshot of a computer&#10;&#10;Description automatically generated">
            <a:extLst>
              <a:ext uri="{FF2B5EF4-FFF2-40B4-BE49-F238E27FC236}">
                <a16:creationId xmlns:a16="http://schemas.microsoft.com/office/drawing/2014/main" id="{812D3123-5E11-296C-2606-8F06E6F66FC1}"/>
              </a:ext>
            </a:extLst>
          </p:cNvPr>
          <p:cNvPicPr>
            <a:picLocks noChangeAspect="1"/>
          </p:cNvPicPr>
          <p:nvPr/>
        </p:nvPicPr>
        <p:blipFill>
          <a:blip r:embed="rId4"/>
          <a:stretch>
            <a:fillRect/>
          </a:stretch>
        </p:blipFill>
        <p:spPr>
          <a:xfrm>
            <a:off x="4122550" y="1039572"/>
            <a:ext cx="4773478" cy="2370056"/>
          </a:xfrm>
          <a:prstGeom prst="rect">
            <a:avLst/>
          </a:prstGeom>
        </p:spPr>
      </p:pic>
    </p:spTree>
    <p:extLst>
      <p:ext uri="{BB962C8B-B14F-4D97-AF65-F5344CB8AC3E}">
        <p14:creationId xmlns:p14="http://schemas.microsoft.com/office/powerpoint/2010/main" val="3416387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766506" y="0"/>
            <a:ext cx="7505700"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lvl="0" algn="ctr"/>
            <a:r>
              <a:rPr lang="en-IN" b="1" dirty="0">
                <a:latin typeface="+mj-lt"/>
                <a:ea typeface="Georgia"/>
                <a:cs typeface="Georgia"/>
                <a:sym typeface="Georgia"/>
              </a:rPr>
              <a:t> </a:t>
            </a:r>
            <a:r>
              <a:rPr lang="en-IN" b="1" dirty="0">
                <a:latin typeface="+mj-lt"/>
              </a:rPr>
              <a:t>Audio Analysis and Visualization</a:t>
            </a:r>
            <a:r>
              <a:rPr lang="en-IN" b="1" dirty="0">
                <a:latin typeface="+mj-lt"/>
                <a:ea typeface="Georgia"/>
                <a:cs typeface="Georgia"/>
                <a:sym typeface="Georgia"/>
              </a:rPr>
              <a:t>:</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770982"/>
            <a:ext cx="8532007" cy="4172976"/>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buClr>
                <a:srgbClr val="000000"/>
              </a:buClr>
              <a:buSzPts val="1700"/>
              <a:buNone/>
            </a:pPr>
            <a:r>
              <a:rPr lang="en-IN" sz="1600" dirty="0">
                <a:latin typeface="+mn-lt"/>
              </a:rPr>
              <a:t>Using MATLAB, we process the audio data generated during the detection of hand gestures. This audio input, given to the vector generator captures the acoustic signals associated with various hand movements. Below is the time domain and frequency domain plots of the received audio output.</a:t>
            </a:r>
          </a:p>
          <a:p>
            <a:pPr marL="120650" indent="0" algn="just">
              <a:buClr>
                <a:srgbClr val="000000"/>
              </a:buClr>
              <a:buSzPts val="1700"/>
              <a:buNone/>
            </a:pPr>
            <a:endParaRPr lang="en-IN" sz="1600" dirty="0">
              <a:latin typeface="+mn-lt"/>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162879" y="2098547"/>
            <a:ext cx="4965192" cy="2605189"/>
          </a:xfrm>
          <a:prstGeom prst="rect">
            <a:avLst/>
          </a:prstGeom>
        </p:spPr>
      </p:pic>
    </p:spTree>
    <p:extLst>
      <p:ext uri="{BB962C8B-B14F-4D97-AF65-F5344CB8AC3E}">
        <p14:creationId xmlns:p14="http://schemas.microsoft.com/office/powerpoint/2010/main" val="150547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1492504" y="10977"/>
            <a:ext cx="6158992"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latin typeface="+mj-lt"/>
                <a:ea typeface="Georgia"/>
                <a:cs typeface="Georgia"/>
                <a:sym typeface="Georgia"/>
              </a:rPr>
              <a:t> Hand Gesture Recognition Output:</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244050" y="718036"/>
            <a:ext cx="8655900" cy="4425463"/>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buClr>
                <a:srgbClr val="000000"/>
              </a:buClr>
              <a:buSzPts val="1700"/>
              <a:buNone/>
            </a:pPr>
            <a:endParaRPr lang="en-IN" sz="1600" dirty="0">
              <a:latin typeface="+mn-lt"/>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406632" y="2339789"/>
            <a:ext cx="1596644" cy="1277274"/>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2304404" y="2339789"/>
            <a:ext cx="1596644" cy="1274988"/>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406632" y="813354"/>
            <a:ext cx="1596644" cy="1277274"/>
          </a:xfrm>
          <a:prstGeom prst="rect">
            <a:avLst/>
          </a:prstGeom>
        </p:spPr>
      </p:pic>
      <p:pic>
        <p:nvPicPr>
          <p:cNvPr id="7" name="Picture 6"/>
          <p:cNvPicPr/>
          <p:nvPr/>
        </p:nvPicPr>
        <p:blipFill>
          <a:blip r:embed="rId6">
            <a:extLst>
              <a:ext uri="{28A0092B-C50C-407E-A947-70E740481C1C}">
                <a14:useLocalDpi xmlns:a14="http://schemas.microsoft.com/office/drawing/2010/main" val="0"/>
              </a:ext>
            </a:extLst>
          </a:blip>
          <a:stretch>
            <a:fillRect/>
          </a:stretch>
        </p:blipFill>
        <p:spPr>
          <a:xfrm>
            <a:off x="2304404" y="813354"/>
            <a:ext cx="1596644" cy="1277274"/>
          </a:xfrm>
          <a:prstGeom prst="rect">
            <a:avLst/>
          </a:prstGeom>
        </p:spPr>
      </p:pic>
      <p:pic>
        <p:nvPicPr>
          <p:cNvPr id="8" name="Picture 7"/>
          <p:cNvPicPr/>
          <p:nvPr/>
        </p:nvPicPr>
        <p:blipFill>
          <a:blip r:embed="rId7" cstate="print">
            <a:extLst>
              <a:ext uri="{28A0092B-C50C-407E-A947-70E740481C1C}">
                <a14:useLocalDpi xmlns:a14="http://schemas.microsoft.com/office/drawing/2010/main" val="0"/>
              </a:ext>
            </a:extLst>
          </a:blip>
          <a:stretch>
            <a:fillRect/>
          </a:stretch>
        </p:blipFill>
        <p:spPr>
          <a:xfrm>
            <a:off x="2694949" y="3740501"/>
            <a:ext cx="1596644" cy="1277274"/>
          </a:xfrm>
          <a:prstGeom prst="rect">
            <a:avLst/>
          </a:prstGeom>
        </p:spPr>
      </p:pic>
      <p:pic>
        <p:nvPicPr>
          <p:cNvPr id="9" name="Picture 8"/>
          <p:cNvPicPr/>
          <p:nvPr/>
        </p:nvPicPr>
        <p:blipFill>
          <a:blip r:embed="rId8">
            <a:extLst>
              <a:ext uri="{28A0092B-C50C-407E-A947-70E740481C1C}">
                <a14:useLocalDpi xmlns:a14="http://schemas.microsoft.com/office/drawing/2010/main" val="0"/>
              </a:ext>
            </a:extLst>
          </a:blip>
          <a:stretch>
            <a:fillRect/>
          </a:stretch>
        </p:blipFill>
        <p:spPr>
          <a:xfrm>
            <a:off x="4609592" y="3863938"/>
            <a:ext cx="1596644" cy="1277274"/>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6988" y="813354"/>
            <a:ext cx="1596644" cy="1277274"/>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64760" y="813354"/>
            <a:ext cx="1596644" cy="1277274"/>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61862" y="2293273"/>
            <a:ext cx="1601770" cy="1274988"/>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77702" y="2293274"/>
            <a:ext cx="1601770" cy="1274988"/>
          </a:xfrm>
          <a:prstGeom prst="rect">
            <a:avLst/>
          </a:prstGeom>
        </p:spPr>
      </p:pic>
    </p:spTree>
    <p:extLst>
      <p:ext uri="{BB962C8B-B14F-4D97-AF65-F5344CB8AC3E}">
        <p14:creationId xmlns:p14="http://schemas.microsoft.com/office/powerpoint/2010/main" val="189579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793938" y="0"/>
            <a:ext cx="7505700" cy="1014984"/>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b="1" dirty="0">
                <a:latin typeface="+mj-lt"/>
                <a:ea typeface="Georgia"/>
                <a:cs typeface="Georgia"/>
                <a:sym typeface="Georgia"/>
              </a:rPr>
              <a:t> </a:t>
            </a:r>
            <a:r>
              <a:rPr lang="en-IN" sz="3100" b="1" dirty="0">
                <a:latin typeface="+mj-lt"/>
                <a:ea typeface="Georgia"/>
                <a:cs typeface="Georgia"/>
                <a:sym typeface="Georgia"/>
              </a:rPr>
              <a:t>Comparison of Implementation with and without Raspberry Pi :</a:t>
            </a:r>
            <a:endParaRPr sz="3100" b="1" dirty="0">
              <a:latin typeface="+mj-lt"/>
              <a:ea typeface="Georgia"/>
              <a:cs typeface="Georgia"/>
              <a:sym typeface="Georgia"/>
            </a:endParaRPr>
          </a:p>
        </p:txBody>
      </p:sp>
      <p:sp>
        <p:nvSpPr>
          <p:cNvPr id="148" name="Google Shape;148;p16"/>
          <p:cNvSpPr txBox="1">
            <a:spLocks noGrp="1"/>
          </p:cNvSpPr>
          <p:nvPr>
            <p:ph type="body" idx="4294967295"/>
          </p:nvPr>
        </p:nvSpPr>
        <p:spPr>
          <a:xfrm>
            <a:off x="218838" y="1005840"/>
            <a:ext cx="8655900" cy="4030352"/>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buClr>
                <a:srgbClr val="000000"/>
              </a:buClr>
              <a:buSzPts val="1700"/>
              <a:buNone/>
            </a:pPr>
            <a:endParaRPr lang="en-IN" sz="1600" dirty="0">
              <a:latin typeface="+mn-lt"/>
            </a:endParaRPr>
          </a:p>
        </p:txBody>
      </p:sp>
      <p:pic>
        <p:nvPicPr>
          <p:cNvPr id="4" name="Picture 3" descr="A table with text on it&#10;&#10;Description automatically generated">
            <a:extLst>
              <a:ext uri="{FF2B5EF4-FFF2-40B4-BE49-F238E27FC236}">
                <a16:creationId xmlns:a16="http://schemas.microsoft.com/office/drawing/2014/main" id="{27623BA3-4C7F-D81A-15DA-585EC9932A13}"/>
              </a:ext>
            </a:extLst>
          </p:cNvPr>
          <p:cNvPicPr>
            <a:picLocks noChangeAspect="1"/>
          </p:cNvPicPr>
          <p:nvPr/>
        </p:nvPicPr>
        <p:blipFill>
          <a:blip r:embed="rId3"/>
          <a:stretch>
            <a:fillRect/>
          </a:stretch>
        </p:blipFill>
        <p:spPr>
          <a:xfrm>
            <a:off x="394138" y="1113147"/>
            <a:ext cx="8269014" cy="3805694"/>
          </a:xfrm>
          <a:prstGeom prst="rect">
            <a:avLst/>
          </a:prstGeom>
        </p:spPr>
      </p:pic>
    </p:spTree>
    <p:extLst>
      <p:ext uri="{BB962C8B-B14F-4D97-AF65-F5344CB8AC3E}">
        <p14:creationId xmlns:p14="http://schemas.microsoft.com/office/powerpoint/2010/main" val="275897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2350008" y="108611"/>
            <a:ext cx="4203126"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latin typeface="+mj-lt"/>
                <a:ea typeface="Georgia"/>
                <a:cs typeface="Georgia"/>
                <a:sym typeface="Georgia"/>
              </a:rPr>
              <a:t>Applications:</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972150"/>
            <a:ext cx="8655900" cy="3707426"/>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06400" indent="-285750" algn="just">
              <a:buClr>
                <a:srgbClr val="000000"/>
              </a:buClr>
              <a:buSzPts val="1700"/>
              <a:buFont typeface="Arial" panose="020B0604020202020204" pitchFamily="34" charset="0"/>
              <a:buChar char="•"/>
            </a:pPr>
            <a:r>
              <a:rPr lang="en-US" sz="1600" dirty="0">
                <a:latin typeface="+mn-lt"/>
              </a:rPr>
              <a:t> Human-Computer Interaction (HCI)</a:t>
            </a:r>
          </a:p>
          <a:p>
            <a:pPr marL="406400" indent="-285750" algn="just">
              <a:buClr>
                <a:srgbClr val="000000"/>
              </a:buClr>
              <a:buSzPts val="1700"/>
              <a:buFont typeface="Arial" panose="020B0604020202020204" pitchFamily="34" charset="0"/>
              <a:buChar char="•"/>
            </a:pPr>
            <a:r>
              <a:rPr lang="en-US" sz="1600" dirty="0">
                <a:latin typeface="+mn-lt"/>
              </a:rPr>
              <a:t> Virtual Reality (VR) and Augmented Reality (AR)</a:t>
            </a:r>
          </a:p>
          <a:p>
            <a:pPr marL="406400" indent="-285750" algn="just">
              <a:buClr>
                <a:srgbClr val="000000"/>
              </a:buClr>
              <a:buSzPts val="1700"/>
              <a:buFont typeface="Arial" panose="020B0604020202020204" pitchFamily="34" charset="0"/>
              <a:buChar char="•"/>
            </a:pPr>
            <a:r>
              <a:rPr lang="en-US" sz="1600" dirty="0">
                <a:latin typeface="+mn-lt"/>
              </a:rPr>
              <a:t> Sign Language Interpretation</a:t>
            </a:r>
          </a:p>
          <a:p>
            <a:pPr marL="406400" indent="-285750" algn="just">
              <a:buClr>
                <a:srgbClr val="000000"/>
              </a:buClr>
              <a:buSzPts val="1700"/>
              <a:buFont typeface="Arial" panose="020B0604020202020204" pitchFamily="34" charset="0"/>
              <a:buChar char="•"/>
            </a:pPr>
            <a:r>
              <a:rPr lang="en-US" sz="1600" dirty="0">
                <a:latin typeface="+mn-lt"/>
              </a:rPr>
              <a:t> Healthcare and Rehabilitation</a:t>
            </a:r>
          </a:p>
          <a:p>
            <a:pPr marL="406400" indent="-285750" algn="just">
              <a:buClr>
                <a:srgbClr val="000000"/>
              </a:buClr>
              <a:buSzPts val="1700"/>
              <a:buFont typeface="Arial" panose="020B0604020202020204" pitchFamily="34" charset="0"/>
              <a:buChar char="•"/>
            </a:pPr>
            <a:r>
              <a:rPr lang="en-US" sz="1600" dirty="0">
                <a:latin typeface="+mn-lt"/>
              </a:rPr>
              <a:t> Gaming and Entertainment</a:t>
            </a:r>
          </a:p>
          <a:p>
            <a:pPr marL="406400" indent="-285750" algn="just">
              <a:buClr>
                <a:srgbClr val="000000"/>
              </a:buClr>
              <a:buSzPts val="1700"/>
              <a:buFont typeface="Arial" panose="020B0604020202020204" pitchFamily="34" charset="0"/>
              <a:buChar char="•"/>
            </a:pPr>
            <a:r>
              <a:rPr lang="en-US" sz="1600" dirty="0">
                <a:latin typeface="+mn-lt"/>
              </a:rPr>
              <a:t> Automotive Industry</a:t>
            </a:r>
          </a:p>
          <a:p>
            <a:pPr marL="406400" indent="-285750" algn="just">
              <a:buClr>
                <a:srgbClr val="000000"/>
              </a:buClr>
              <a:buSzPts val="1700"/>
              <a:buFont typeface="Arial" panose="020B0604020202020204" pitchFamily="34" charset="0"/>
              <a:buChar char="•"/>
            </a:pPr>
            <a:r>
              <a:rPr lang="en-US" sz="1600" dirty="0">
                <a:latin typeface="+mn-lt"/>
              </a:rPr>
              <a:t> Smart Home Control</a:t>
            </a:r>
          </a:p>
          <a:p>
            <a:pPr marL="406400" indent="-285750" algn="just">
              <a:buClr>
                <a:srgbClr val="000000"/>
              </a:buClr>
              <a:buSzPts val="1700"/>
              <a:buFont typeface="Arial" panose="020B0604020202020204" pitchFamily="34" charset="0"/>
              <a:buChar char="•"/>
            </a:pPr>
            <a:r>
              <a:rPr lang="en-US" sz="1600" dirty="0">
                <a:latin typeface="+mn-lt"/>
              </a:rPr>
              <a:t> Robotics</a:t>
            </a:r>
          </a:p>
          <a:p>
            <a:pPr marL="406400" indent="-285750" algn="just">
              <a:buClr>
                <a:srgbClr val="000000"/>
              </a:buClr>
              <a:buSzPts val="1700"/>
              <a:buFont typeface="Arial" panose="020B0604020202020204" pitchFamily="34" charset="0"/>
              <a:buChar char="•"/>
            </a:pPr>
            <a:r>
              <a:rPr lang="en-US" sz="1600" dirty="0">
                <a:latin typeface="+mn-lt"/>
              </a:rPr>
              <a:t> Accessibility and Assistive Technologies</a:t>
            </a:r>
          </a:p>
          <a:p>
            <a:pPr marL="406400" indent="-285750" algn="just">
              <a:buClr>
                <a:srgbClr val="000000"/>
              </a:buClr>
              <a:buSzPts val="1700"/>
              <a:buFont typeface="Arial" panose="020B0604020202020204" pitchFamily="34" charset="0"/>
              <a:buChar char="•"/>
            </a:pPr>
            <a:r>
              <a:rPr lang="en-US" sz="1600" dirty="0">
                <a:latin typeface="+mn-lt"/>
              </a:rPr>
              <a:t> Security and Authentication Systems</a:t>
            </a:r>
          </a:p>
          <a:p>
            <a:pPr marL="406400" indent="-285750" algn="just">
              <a:buClr>
                <a:srgbClr val="000000"/>
              </a:buClr>
              <a:buSzPts val="1700"/>
              <a:buFont typeface="Arial" panose="020B0604020202020204" pitchFamily="34" charset="0"/>
              <a:buChar char="•"/>
            </a:pPr>
            <a:endParaRPr lang="en-IN" sz="1600" dirty="0">
              <a:latin typeface="+mn-lt"/>
            </a:endParaRPr>
          </a:p>
        </p:txBody>
      </p:sp>
    </p:spTree>
    <p:extLst>
      <p:ext uri="{BB962C8B-B14F-4D97-AF65-F5344CB8AC3E}">
        <p14:creationId xmlns:p14="http://schemas.microsoft.com/office/powerpoint/2010/main" val="280811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3190461" y="0"/>
            <a:ext cx="2676078" cy="54864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b="1" dirty="0">
                <a:latin typeface="+mj-lt"/>
                <a:ea typeface="Georgia"/>
                <a:cs typeface="Georgia"/>
                <a:sym typeface="Georgia"/>
              </a:rPr>
              <a:t> </a:t>
            </a:r>
            <a:r>
              <a:rPr lang="en-IN" sz="3100" b="1" dirty="0">
                <a:latin typeface="+mj-lt"/>
                <a:ea typeface="Georgia"/>
                <a:cs typeface="Georgia"/>
                <a:sym typeface="Georgia"/>
              </a:rPr>
              <a:t>Conclusions:</a:t>
            </a:r>
            <a:endParaRPr sz="3100" b="1" dirty="0">
              <a:latin typeface="+mj-lt"/>
              <a:ea typeface="Georgia"/>
              <a:cs typeface="Georgia"/>
              <a:sym typeface="Georgia"/>
            </a:endParaRPr>
          </a:p>
        </p:txBody>
      </p:sp>
      <p:sp>
        <p:nvSpPr>
          <p:cNvPr id="148" name="Google Shape;148;p16"/>
          <p:cNvSpPr txBox="1">
            <a:spLocks noGrp="1"/>
          </p:cNvSpPr>
          <p:nvPr>
            <p:ph type="body" idx="4294967295"/>
          </p:nvPr>
        </p:nvSpPr>
        <p:spPr>
          <a:xfrm>
            <a:off x="200550" y="548640"/>
            <a:ext cx="8655900" cy="459486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146050" indent="0">
              <a:buNone/>
            </a:pPr>
            <a:r>
              <a:rPr lang="en-IN" sz="1600" dirty="0">
                <a:latin typeface="+mn-lt"/>
              </a:rPr>
              <a:t>In conclusion, this minor project focused on developing a hand gesture recognition system using OpenCV on the Raspberry Pi platform. Through this project, several outcomes and insights have been achieved: </a:t>
            </a:r>
          </a:p>
          <a:p>
            <a:pPr marL="146050" indent="0">
              <a:buNone/>
            </a:pPr>
            <a:endParaRPr lang="en-IN" sz="1600" dirty="0">
              <a:latin typeface="+mn-lt"/>
            </a:endParaRPr>
          </a:p>
          <a:p>
            <a:r>
              <a:rPr lang="en-IN" sz="1800" b="1" dirty="0">
                <a:latin typeface="+mn-lt"/>
              </a:rPr>
              <a:t>System Development</a:t>
            </a:r>
            <a:endParaRPr lang="en-IN" sz="1800" dirty="0">
              <a:latin typeface="+mn-lt"/>
            </a:endParaRPr>
          </a:p>
          <a:p>
            <a:r>
              <a:rPr lang="en-IN" sz="1800" b="1" dirty="0">
                <a:latin typeface="+mn-lt"/>
              </a:rPr>
              <a:t>Gesture Recognition Accuracy</a:t>
            </a:r>
            <a:r>
              <a:rPr lang="en-IN" sz="1800" dirty="0">
                <a:latin typeface="+mn-lt"/>
              </a:rPr>
              <a:t> </a:t>
            </a:r>
          </a:p>
          <a:p>
            <a:r>
              <a:rPr lang="en-IN" sz="1800" b="1" dirty="0">
                <a:latin typeface="+mn-lt"/>
              </a:rPr>
              <a:t>Real-time Performance</a:t>
            </a:r>
            <a:endParaRPr lang="en-IN" sz="1800" dirty="0">
              <a:latin typeface="+mn-lt"/>
            </a:endParaRPr>
          </a:p>
          <a:p>
            <a:r>
              <a:rPr lang="en-IN" sz="1800" b="1">
                <a:latin typeface="+mn-lt"/>
              </a:rPr>
              <a:t>Resource Optimization</a:t>
            </a:r>
            <a:endParaRPr lang="en-IN" sz="1800" dirty="0">
              <a:latin typeface="+mn-lt"/>
            </a:endParaRPr>
          </a:p>
          <a:p>
            <a:r>
              <a:rPr lang="en-IN" sz="1800" b="1" dirty="0">
                <a:latin typeface="+mn-lt"/>
              </a:rPr>
              <a:t>Potential Applications</a:t>
            </a:r>
            <a:endParaRPr lang="en-IN" sz="1800" dirty="0">
              <a:latin typeface="+mn-lt"/>
            </a:endParaRPr>
          </a:p>
        </p:txBody>
      </p:sp>
    </p:spTree>
    <p:extLst>
      <p:ext uri="{BB962C8B-B14F-4D97-AF65-F5344CB8AC3E}">
        <p14:creationId xmlns:p14="http://schemas.microsoft.com/office/powerpoint/2010/main" val="17645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2752344" y="236627"/>
            <a:ext cx="3300984"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latin typeface="+mj-lt"/>
                <a:ea typeface="Georgia"/>
                <a:cs typeface="Georgia"/>
                <a:sym typeface="Georgia"/>
              </a:rPr>
              <a:t> Future Scope:</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972150"/>
            <a:ext cx="8655900" cy="3707426"/>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63550" indent="-342900" algn="just">
              <a:buClr>
                <a:srgbClr val="000000"/>
              </a:buClr>
              <a:buSzPts val="1700"/>
              <a:buAutoNum type="arabicPeriod"/>
            </a:pPr>
            <a:r>
              <a:rPr lang="en-IN" sz="1600" dirty="0">
                <a:latin typeface="+mn-lt"/>
              </a:rPr>
              <a:t>Human-Computer Interaction (HCI)</a:t>
            </a:r>
          </a:p>
          <a:p>
            <a:pPr marL="463550" indent="-342900" algn="just">
              <a:buClr>
                <a:srgbClr val="000000"/>
              </a:buClr>
              <a:buSzPts val="1700"/>
              <a:buAutoNum type="arabicPeriod"/>
            </a:pPr>
            <a:r>
              <a:rPr lang="en-IN" sz="1600" dirty="0">
                <a:latin typeface="+mn-lt"/>
              </a:rPr>
              <a:t>Sign Language Interpretation</a:t>
            </a:r>
          </a:p>
          <a:p>
            <a:pPr marL="463550" indent="-342900" algn="just">
              <a:buClr>
                <a:srgbClr val="000000"/>
              </a:buClr>
              <a:buSzPts val="1700"/>
              <a:buAutoNum type="arabicPeriod"/>
            </a:pPr>
            <a:r>
              <a:rPr lang="en-IN" sz="1600" dirty="0">
                <a:latin typeface="+mn-lt"/>
              </a:rPr>
              <a:t>Gesture-Based Interaction in Augmented and Virtual Reality</a:t>
            </a:r>
          </a:p>
          <a:p>
            <a:pPr marL="463550" indent="-342900" algn="just">
              <a:buClr>
                <a:srgbClr val="000000"/>
              </a:buClr>
              <a:buSzPts val="1700"/>
              <a:buAutoNum type="arabicPeriod"/>
            </a:pPr>
            <a:r>
              <a:rPr lang="en-IN" sz="1600" dirty="0">
                <a:latin typeface="+mn-lt"/>
              </a:rPr>
              <a:t>Healthcare and Accessibility</a:t>
            </a:r>
          </a:p>
          <a:p>
            <a:pPr marL="463550" indent="-342900" algn="just">
              <a:buClr>
                <a:srgbClr val="000000"/>
              </a:buClr>
              <a:buSzPts val="1700"/>
              <a:buAutoNum type="arabicPeriod"/>
            </a:pPr>
            <a:r>
              <a:rPr lang="en-IN" sz="1600" dirty="0">
                <a:latin typeface="+mn-lt"/>
              </a:rPr>
              <a:t>Consumer Electronics</a:t>
            </a:r>
          </a:p>
          <a:p>
            <a:pPr marL="463550" indent="-342900" algn="just">
              <a:buClr>
                <a:srgbClr val="000000"/>
              </a:buClr>
              <a:buSzPts val="1700"/>
              <a:buAutoNum type="arabicPeriod"/>
            </a:pPr>
            <a:r>
              <a:rPr lang="en-IN" sz="1600" dirty="0">
                <a:latin typeface="+mn-lt"/>
              </a:rPr>
              <a:t>Security and Surveillance</a:t>
            </a:r>
          </a:p>
          <a:p>
            <a:pPr marL="463550" indent="-342900" algn="just">
              <a:buClr>
                <a:srgbClr val="000000"/>
              </a:buClr>
              <a:buSzPts val="1700"/>
              <a:buAutoNum type="arabicPeriod"/>
            </a:pPr>
            <a:r>
              <a:rPr lang="en-IN" sz="1600" dirty="0">
                <a:latin typeface="+mn-lt"/>
              </a:rPr>
              <a:t>Gaming and Entertainment</a:t>
            </a:r>
          </a:p>
          <a:p>
            <a:pPr marL="120650" indent="0" algn="just">
              <a:buClr>
                <a:srgbClr val="000000"/>
              </a:buClr>
              <a:buSzPts val="1700"/>
              <a:buNone/>
            </a:pPr>
            <a:endParaRPr lang="en-IN" sz="1600" dirty="0">
              <a:latin typeface="+mn-lt"/>
            </a:endParaRPr>
          </a:p>
          <a:p>
            <a:pPr marL="120650" indent="0" algn="just">
              <a:buClr>
                <a:srgbClr val="000000"/>
              </a:buClr>
              <a:buSzPts val="1700"/>
              <a:buNone/>
            </a:pPr>
            <a:r>
              <a:rPr lang="en-IN" sz="1600" dirty="0">
                <a:latin typeface="+mn-lt"/>
              </a:rPr>
              <a:t>           As technology advances and research in the field of computer vision and machine learning continues, hand gesture recognition is expected to become an integral part of our daily lives.</a:t>
            </a:r>
          </a:p>
          <a:p>
            <a:pPr marL="463550" indent="-342900" algn="just">
              <a:buClr>
                <a:srgbClr val="000000"/>
              </a:buClr>
              <a:buSzPts val="1700"/>
              <a:buAutoNum type="arabicPeriod"/>
            </a:pPr>
            <a:endParaRPr lang="en-IN" sz="1600" dirty="0">
              <a:latin typeface="+mn-lt"/>
            </a:endParaRPr>
          </a:p>
        </p:txBody>
      </p:sp>
    </p:spTree>
    <p:extLst>
      <p:ext uri="{BB962C8B-B14F-4D97-AF65-F5344CB8AC3E}">
        <p14:creationId xmlns:p14="http://schemas.microsoft.com/office/powerpoint/2010/main" val="112769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59"/>
        <p:cNvGrpSpPr/>
        <p:nvPr/>
      </p:nvGrpSpPr>
      <p:grpSpPr>
        <a:xfrm>
          <a:off x="0" y="0"/>
          <a:ext cx="0" cy="0"/>
          <a:chOff x="0" y="0"/>
          <a:chExt cx="0" cy="0"/>
        </a:xfrm>
      </p:grpSpPr>
      <p:sp>
        <p:nvSpPr>
          <p:cNvPr id="260" name="Google Shape;260;p32"/>
          <p:cNvSpPr txBox="1">
            <a:spLocks noGrp="1"/>
          </p:cNvSpPr>
          <p:nvPr>
            <p:ph type="title" idx="4294967295"/>
          </p:nvPr>
        </p:nvSpPr>
        <p:spPr>
          <a:xfrm>
            <a:off x="2395450" y="212000"/>
            <a:ext cx="4459800" cy="477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mj-lt"/>
                <a:ea typeface="Georgia"/>
                <a:cs typeface="Georgia"/>
                <a:sym typeface="Georgia"/>
              </a:rPr>
              <a:t>References:</a:t>
            </a:r>
            <a:endParaRPr b="1" dirty="0">
              <a:latin typeface="+mj-lt"/>
              <a:ea typeface="Georgia"/>
              <a:cs typeface="Georgia"/>
              <a:sym typeface="Georgia"/>
            </a:endParaRPr>
          </a:p>
        </p:txBody>
      </p:sp>
      <p:sp>
        <p:nvSpPr>
          <p:cNvPr id="261" name="Google Shape;261;p32"/>
          <p:cNvSpPr txBox="1">
            <a:spLocks noGrp="1"/>
          </p:cNvSpPr>
          <p:nvPr>
            <p:ph type="body" idx="4294967295"/>
          </p:nvPr>
        </p:nvSpPr>
        <p:spPr>
          <a:xfrm>
            <a:off x="328400" y="798175"/>
            <a:ext cx="8634000" cy="4023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R="323850" indent="-304800" algn="just">
              <a:lnSpc>
                <a:spcPct val="150000"/>
              </a:lnSpc>
              <a:buClr>
                <a:srgbClr val="000000"/>
              </a:buClr>
              <a:buSzPts val="1200"/>
              <a:buFont typeface="Georgia"/>
              <a:buChar char="➢"/>
            </a:pPr>
            <a:r>
              <a:rPr lang="en-IN" dirty="0">
                <a:latin typeface="+mn-lt"/>
              </a:rPr>
              <a:t>Zhi-hua Chen, Jung-Tae Kim, Jianning Liang – “Real-Time Hand Gesture Recognition Using Finger Segmentation”.  </a:t>
            </a:r>
            <a:r>
              <a:rPr lang="en-IN" dirty="0">
                <a:latin typeface="+mn-lt"/>
                <a:hlinkClick r:id="rId3"/>
              </a:rPr>
              <a:t>https://www.hindawi.com/journals/tswj/2014/267872/</a:t>
            </a:r>
            <a:endParaRPr dirty="0">
              <a:solidFill>
                <a:srgbClr val="000000"/>
              </a:solidFill>
              <a:latin typeface="+mn-lt"/>
              <a:ea typeface="Georgia"/>
              <a:cs typeface="Georgia"/>
              <a:sym typeface="Georgia"/>
            </a:endParaRPr>
          </a:p>
          <a:p>
            <a:pPr marR="323850" indent="-304800" algn="just">
              <a:lnSpc>
                <a:spcPct val="150000"/>
              </a:lnSpc>
              <a:buClr>
                <a:srgbClr val="000000"/>
              </a:buClr>
              <a:buSzPts val="1200"/>
              <a:buFont typeface="Georgia"/>
              <a:buChar char="➢"/>
            </a:pPr>
            <a:r>
              <a:rPr lang="en-IN" dirty="0">
                <a:latin typeface="+mn-lt"/>
              </a:rPr>
              <a:t>Andrew D. Bagdanov, Alberto Del Bimbo, Lorenzo Seidenari, Lorenzo Usai, “Real-time hand status recognition from RGB-D imagery”. </a:t>
            </a:r>
            <a:r>
              <a:rPr lang="en-IN" dirty="0">
                <a:latin typeface="+mn-lt"/>
                <a:hlinkClick r:id="rId4"/>
              </a:rPr>
              <a:t>https://www.micc.unifi.it/seidenari/publication/icpr-12/icpr-12.pdf</a:t>
            </a:r>
            <a:r>
              <a:rPr lang="en-IN" dirty="0">
                <a:latin typeface="+mn-lt"/>
              </a:rPr>
              <a:t>  </a:t>
            </a:r>
          </a:p>
          <a:p>
            <a:pPr marR="323850" indent="-304800" algn="just">
              <a:lnSpc>
                <a:spcPct val="150000"/>
              </a:lnSpc>
              <a:buClr>
                <a:srgbClr val="000000"/>
              </a:buClr>
              <a:buSzPts val="1200"/>
              <a:buFont typeface="Georgia"/>
              <a:buChar char="➢"/>
            </a:pPr>
            <a:r>
              <a:rPr lang="en-IN" dirty="0">
                <a:latin typeface="+mn-lt"/>
                <a:hlinkClick r:id="rId5"/>
              </a:rPr>
              <a:t>https://www.researchgate.net/publication/284626785_Hand_Gesture_Recognition_A_Literature_Review</a:t>
            </a:r>
            <a:r>
              <a:rPr lang="en-IN" dirty="0">
                <a:latin typeface="+mn-lt"/>
              </a:rPr>
              <a:t> </a:t>
            </a:r>
          </a:p>
          <a:p>
            <a:pPr marL="152400" marR="323850" indent="0" algn="just">
              <a:lnSpc>
                <a:spcPct val="150000"/>
              </a:lnSpc>
              <a:buClr>
                <a:srgbClr val="000000"/>
              </a:buClr>
              <a:buSzPts val="1200"/>
              <a:buNone/>
            </a:pPr>
            <a:r>
              <a:rPr lang="en-IN" dirty="0">
                <a:latin typeface="+mn-lt"/>
              </a:rPr>
              <a:t>        Hand Gesture Recognition: A Literature Review</a:t>
            </a:r>
            <a:endParaRPr dirty="0">
              <a:solidFill>
                <a:srgbClr val="000000"/>
              </a:solidFill>
              <a:latin typeface="+mn-lt"/>
              <a:ea typeface="Georgia"/>
              <a:cs typeface="Georgia"/>
              <a:sym typeface="Georgia"/>
            </a:endParaRPr>
          </a:p>
          <a:p>
            <a:pPr marR="323850" indent="-304800" algn="just">
              <a:lnSpc>
                <a:spcPct val="150000"/>
              </a:lnSpc>
              <a:buClr>
                <a:srgbClr val="000000"/>
              </a:buClr>
              <a:buSzPts val="1200"/>
              <a:buFont typeface="Georgia"/>
              <a:buChar char="➢"/>
            </a:pPr>
            <a:r>
              <a:rPr lang="en-IN" dirty="0">
                <a:latin typeface="+mn-lt"/>
                <a:hlinkClick r:id="rId6"/>
              </a:rPr>
              <a:t>https://core-electronics.com.au/guides/hand-identification-raspberry-pi/</a:t>
            </a:r>
            <a:r>
              <a:rPr lang="en-IN" dirty="0">
                <a:latin typeface="+mn-lt"/>
              </a:rPr>
              <a:t> </a:t>
            </a:r>
            <a:endParaRPr dirty="0">
              <a:solidFill>
                <a:srgbClr val="000000"/>
              </a:solidFill>
              <a:latin typeface="+mn-lt"/>
              <a:ea typeface="Georgia"/>
              <a:cs typeface="Georgia"/>
              <a:sym typeface="Georgia"/>
            </a:endParaRPr>
          </a:p>
          <a:p>
            <a:pPr marR="323850" indent="-304800" algn="just">
              <a:lnSpc>
                <a:spcPct val="150000"/>
              </a:lnSpc>
              <a:buClr>
                <a:srgbClr val="000000"/>
              </a:buClr>
              <a:buSzPts val="1200"/>
              <a:buFont typeface="Georgia"/>
              <a:buChar char="➢"/>
            </a:pPr>
            <a:r>
              <a:rPr lang="en-IN" dirty="0">
                <a:latin typeface="+mn-lt"/>
                <a:hlinkClick r:id="rId7"/>
              </a:rPr>
              <a:t>https://www.scribd.com/document/472958515/Raspberry-Pi-Projects-Book-pdf</a:t>
            </a:r>
            <a:endParaRPr dirty="0">
              <a:solidFill>
                <a:srgbClr val="000000"/>
              </a:solidFill>
              <a:latin typeface="+mn-lt"/>
              <a:ea typeface="Georgia"/>
              <a:cs typeface="Georgia"/>
              <a:sym typeface="Georgia"/>
            </a:endParaRPr>
          </a:p>
          <a:p>
            <a:pPr marR="323850" indent="-304800" algn="just">
              <a:lnSpc>
                <a:spcPct val="150000"/>
              </a:lnSpc>
              <a:buClr>
                <a:srgbClr val="000000"/>
              </a:buClr>
              <a:buSzPts val="1200"/>
              <a:buFont typeface="Georgia"/>
              <a:buChar char="➢"/>
            </a:pPr>
            <a:r>
              <a:rPr lang="en-IN" dirty="0">
                <a:latin typeface="+mn-lt"/>
                <a:hlinkClick r:id="rId8"/>
              </a:rPr>
              <a:t>https://www.ijert.org/research/hand-gesture-recognition-system-to-control-soft-front-panels-IJERTV3IS120004.pdf</a:t>
            </a:r>
            <a:endParaRPr lang="en-IN" dirty="0">
              <a:latin typeface="+mn-lt"/>
            </a:endParaRPr>
          </a:p>
          <a:p>
            <a:pPr marR="323850" indent="-304800" algn="just">
              <a:lnSpc>
                <a:spcPct val="150000"/>
              </a:lnSpc>
              <a:buClr>
                <a:srgbClr val="000000"/>
              </a:buClr>
              <a:buSzPts val="1200"/>
              <a:buFont typeface="Georgia"/>
              <a:buChar char="➢"/>
            </a:pPr>
            <a:r>
              <a:rPr lang="en-IN" dirty="0">
                <a:latin typeface="+mn-lt"/>
                <a:hlinkClick r:id="rId9"/>
              </a:rPr>
              <a:t>https://www.circuitbasics.com/raspberry-pi-zero-ethernet-gadget/</a:t>
            </a:r>
            <a:endParaRPr lang="en-IN" dirty="0">
              <a:latin typeface="+mn-lt"/>
            </a:endParaRPr>
          </a:p>
          <a:p>
            <a:pPr marR="323850" indent="-304800" algn="just">
              <a:lnSpc>
                <a:spcPct val="150000"/>
              </a:lnSpc>
              <a:buClr>
                <a:srgbClr val="000000"/>
              </a:buClr>
              <a:buSzPts val="1200"/>
              <a:buFont typeface="Georgia"/>
              <a:buChar char="➢"/>
            </a:pPr>
            <a:r>
              <a:rPr lang="en-IN" dirty="0">
                <a:latin typeface="+mn-lt"/>
                <a:hlinkClick r:id="rId10"/>
              </a:rPr>
              <a:t>https://youtube.com/playlist?list=PLS1QulWo1RIa7D1O6skqDQ-JZ1GGHKK-K</a:t>
            </a:r>
            <a:endParaRPr sz="1400" dirty="0">
              <a:solidFill>
                <a:srgbClr val="000000"/>
              </a:solidFill>
              <a:latin typeface="Georgia"/>
              <a:ea typeface="Georgia"/>
              <a:cs typeface="Georgia"/>
              <a:sym typeface="Georgia"/>
            </a:endParaRPr>
          </a:p>
          <a:p>
            <a:pPr marL="285750" marR="323850" lvl="0" indent="0" algn="l" rtl="0">
              <a:lnSpc>
                <a:spcPct val="100000"/>
              </a:lnSpc>
              <a:spcBef>
                <a:spcPts val="0"/>
              </a:spcBef>
              <a:spcAft>
                <a:spcPts val="0"/>
              </a:spcAft>
              <a:buNone/>
            </a:pPr>
            <a:endParaRPr sz="1600" dirty="0">
              <a:solidFill>
                <a:srgbClr val="000000"/>
              </a:solidFill>
              <a:latin typeface="Georgia"/>
              <a:ea typeface="Georgia"/>
              <a:cs typeface="Georgia"/>
              <a:sym typeface="Georgia"/>
            </a:endParaRPr>
          </a:p>
          <a:p>
            <a:pPr marL="285750" marR="323850" lvl="0" indent="0" algn="l" rtl="0">
              <a:lnSpc>
                <a:spcPct val="100000"/>
              </a:lnSpc>
              <a:spcBef>
                <a:spcPts val="0"/>
              </a:spcBef>
              <a:spcAft>
                <a:spcPts val="0"/>
              </a:spcAft>
              <a:buNone/>
            </a:pPr>
            <a:endParaRPr sz="1600" dirty="0">
              <a:solidFill>
                <a:srgbClr val="000000"/>
              </a:solidFill>
              <a:latin typeface="Georgia"/>
              <a:ea typeface="Georgia"/>
              <a:cs typeface="Georgia"/>
              <a:sym typeface="Georgia"/>
            </a:endParaRPr>
          </a:p>
          <a:p>
            <a:pPr marL="457200" marR="323850" lvl="0" indent="0" algn="l" rtl="0">
              <a:lnSpc>
                <a:spcPct val="100000"/>
              </a:lnSpc>
              <a:spcBef>
                <a:spcPts val="10"/>
              </a:spcBef>
              <a:spcAft>
                <a:spcPts val="0"/>
              </a:spcAft>
              <a:buNone/>
            </a:pPr>
            <a:endParaRPr sz="1600" dirty="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idx="4294967295"/>
          </p:nvPr>
        </p:nvSpPr>
        <p:spPr>
          <a:xfrm>
            <a:off x="2587751" y="0"/>
            <a:ext cx="3741309" cy="54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rgbClr val="000000"/>
              </a:buClr>
              <a:buSzPct val="117892"/>
              <a:buFont typeface="Calibri"/>
              <a:buNone/>
            </a:pPr>
            <a:r>
              <a:rPr lang="en" b="1" dirty="0">
                <a:solidFill>
                  <a:schemeClr val="bg1"/>
                </a:solidFill>
                <a:latin typeface="Georgia"/>
                <a:ea typeface="Georgia"/>
                <a:cs typeface="Georgia"/>
                <a:sym typeface="Georgia"/>
              </a:rPr>
              <a:t>Table of Contents:</a:t>
            </a:r>
            <a:endParaRPr b="1" dirty="0">
              <a:solidFill>
                <a:schemeClr val="bg1"/>
              </a:solidFill>
            </a:endParaRPr>
          </a:p>
        </p:txBody>
      </p:sp>
      <p:sp>
        <p:nvSpPr>
          <p:cNvPr id="142" name="Google Shape;142;p15"/>
          <p:cNvSpPr txBox="1">
            <a:spLocks noGrp="1"/>
          </p:cNvSpPr>
          <p:nvPr>
            <p:ph type="body" idx="4294967295"/>
          </p:nvPr>
        </p:nvSpPr>
        <p:spPr>
          <a:xfrm>
            <a:off x="331886" y="541500"/>
            <a:ext cx="8537793" cy="4602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323850" lvl="0" indent="0" algn="just" rtl="0">
              <a:lnSpc>
                <a:spcPct val="80000"/>
              </a:lnSpc>
              <a:spcBef>
                <a:spcPts val="5"/>
              </a:spcBef>
              <a:spcAft>
                <a:spcPts val="0"/>
              </a:spcAft>
              <a:buSzPts val="275"/>
              <a:buNone/>
            </a:pPr>
            <a:r>
              <a:rPr lang="en" sz="700" b="1" dirty="0">
                <a:latin typeface="Georgia"/>
                <a:ea typeface="Georgia"/>
                <a:cs typeface="Georgia"/>
                <a:sym typeface="Georgia"/>
              </a:rPr>
              <a:t>        </a:t>
            </a:r>
            <a:endParaRPr sz="1600" b="1" dirty="0"/>
          </a:p>
          <a:p>
            <a:pPr marL="1371600" lvl="2" indent="-350408" algn="just" rtl="0">
              <a:lnSpc>
                <a:spcPct val="70000"/>
              </a:lnSpc>
              <a:spcBef>
                <a:spcPts val="0"/>
              </a:spcBef>
              <a:spcAft>
                <a:spcPts val="0"/>
              </a:spcAft>
              <a:buClr>
                <a:srgbClr val="000000"/>
              </a:buClr>
              <a:buSzPts val="1918"/>
              <a:buFont typeface="Georgia"/>
              <a:buChar char="■"/>
            </a:pPr>
            <a:endParaRPr lang="en" sz="1400" dirty="0">
              <a:solidFill>
                <a:srgbClr val="000000"/>
              </a:solidFill>
              <a:latin typeface="+mn-lt"/>
              <a:ea typeface="Georgia"/>
              <a:cs typeface="Georgia"/>
              <a:sym typeface="Georgia"/>
            </a:endParaRPr>
          </a:p>
          <a:p>
            <a:pPr marL="1371600" lvl="2" indent="-350408" algn="just" rtl="0">
              <a:lnSpc>
                <a:spcPct val="70000"/>
              </a:lnSpc>
              <a:spcBef>
                <a:spcPts val="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Motivation</a:t>
            </a:r>
          </a:p>
          <a:p>
            <a:pPr marL="1371600" lvl="2" indent="-350408" algn="just" rtl="0">
              <a:lnSpc>
                <a:spcPct val="70000"/>
              </a:lnSpc>
              <a:spcBef>
                <a:spcPts val="0"/>
              </a:spcBef>
              <a:spcAft>
                <a:spcPts val="0"/>
              </a:spcAft>
              <a:buClr>
                <a:srgbClr val="000000"/>
              </a:buClr>
              <a:buSzPts val="1918"/>
              <a:buFont typeface="Georgia"/>
              <a:buChar char="■"/>
            </a:pPr>
            <a:endParaRPr lang="en" sz="1400" dirty="0">
              <a:solidFill>
                <a:srgbClr val="000000"/>
              </a:solidFill>
              <a:latin typeface="+mn-lt"/>
              <a:ea typeface="Georgia"/>
              <a:cs typeface="Georgia"/>
              <a:sym typeface="Georgia"/>
            </a:endParaRPr>
          </a:p>
          <a:p>
            <a:pPr marL="1371600" lvl="2" indent="-350408" algn="just" rtl="0">
              <a:lnSpc>
                <a:spcPct val="70000"/>
              </a:lnSpc>
              <a:spcBef>
                <a:spcPts val="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Objectives</a:t>
            </a:r>
            <a:endParaRPr sz="1400" dirty="0">
              <a:solidFill>
                <a:srgbClr val="000000"/>
              </a:solidFill>
              <a:latin typeface="+mn-lt"/>
              <a:ea typeface="Georgia"/>
              <a:cs typeface="Georgia"/>
              <a:sym typeface="Georgia"/>
            </a:endParaRPr>
          </a:p>
          <a:p>
            <a:pPr marL="1371600" lvl="0" indent="0" algn="just" rtl="0">
              <a:lnSpc>
                <a:spcPct val="70000"/>
              </a:lnSpc>
              <a:spcBef>
                <a:spcPts val="0"/>
              </a:spcBef>
              <a:spcAft>
                <a:spcPts val="0"/>
              </a:spcAft>
              <a:buNone/>
            </a:pPr>
            <a:endParaRPr sz="1400" dirty="0">
              <a:solidFill>
                <a:srgbClr val="000000"/>
              </a:solidFill>
              <a:latin typeface="+mn-lt"/>
              <a:ea typeface="Georgia"/>
              <a:cs typeface="Georgia"/>
              <a:sym typeface="Georgia"/>
            </a:endParaRPr>
          </a:p>
          <a:p>
            <a:pPr marL="1371600" lvl="2" indent="-350408" algn="just" rtl="0">
              <a:lnSpc>
                <a:spcPct val="70000"/>
              </a:lnSpc>
              <a:spcBef>
                <a:spcPts val="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Block Diagram and Methodology</a:t>
            </a:r>
            <a:endParaRPr sz="1400" dirty="0">
              <a:solidFill>
                <a:srgbClr val="000000"/>
              </a:solidFill>
              <a:latin typeface="+mn-lt"/>
              <a:ea typeface="Georgia"/>
              <a:cs typeface="Georgia"/>
              <a:sym typeface="Georgia"/>
            </a:endParaRP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Software and Hardware Requirements</a:t>
            </a:r>
            <a:endParaRPr sz="1400" dirty="0">
              <a:solidFill>
                <a:srgbClr val="000000"/>
              </a:solidFill>
              <a:latin typeface="+mn-lt"/>
              <a:ea typeface="Georgia"/>
              <a:cs typeface="Georgia"/>
              <a:sym typeface="Georgia"/>
            </a:endParaRP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Overview of Hand Gesture Recognition</a:t>
            </a:r>
            <a:endParaRPr sz="1400" dirty="0">
              <a:solidFill>
                <a:srgbClr val="000000"/>
              </a:solidFill>
              <a:latin typeface="+mn-lt"/>
              <a:ea typeface="Georgia"/>
              <a:cs typeface="Georgia"/>
              <a:sym typeface="Georgia"/>
            </a:endParaRP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Why Raspberry Pi?</a:t>
            </a:r>
            <a:endParaRPr sz="1400" dirty="0">
              <a:solidFill>
                <a:srgbClr val="000000"/>
              </a:solidFill>
              <a:latin typeface="+mn-lt"/>
              <a:ea typeface="Georgia"/>
              <a:cs typeface="Georgia"/>
              <a:sym typeface="Georgia"/>
            </a:endParaRP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Setting-up and Installation of Raspberry Pi OS</a:t>
            </a:r>
            <a:endParaRPr sz="1400" dirty="0">
              <a:solidFill>
                <a:srgbClr val="000000"/>
              </a:solidFill>
              <a:latin typeface="+mn-lt"/>
              <a:ea typeface="Georgia"/>
              <a:cs typeface="Georgia"/>
              <a:sym typeface="Georgia"/>
            </a:endParaRP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PuTTY and VNC Software</a:t>
            </a:r>
            <a:endParaRPr sz="1400" dirty="0">
              <a:solidFill>
                <a:srgbClr val="000000"/>
              </a:solidFill>
              <a:latin typeface="+mn-lt"/>
              <a:ea typeface="Georgia"/>
              <a:cs typeface="Georgia"/>
              <a:sym typeface="Georgia"/>
            </a:endParaRP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Audio Analysis and Visualization</a:t>
            </a: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Hand Gesture Recognition Output</a:t>
            </a: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Comparision of Implementation with and without Raspberry Pi</a:t>
            </a: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Applications</a:t>
            </a: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Conclusions</a:t>
            </a: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Future Scope</a:t>
            </a:r>
          </a:p>
          <a:p>
            <a:pPr marL="1371600" lvl="2" indent="-350408" algn="just" rtl="0">
              <a:lnSpc>
                <a:spcPct val="70000"/>
              </a:lnSpc>
              <a:spcBef>
                <a:spcPts val="1000"/>
              </a:spcBef>
              <a:spcAft>
                <a:spcPts val="0"/>
              </a:spcAft>
              <a:buClr>
                <a:srgbClr val="000000"/>
              </a:buClr>
              <a:buSzPts val="1918"/>
              <a:buFont typeface="Georgia"/>
              <a:buChar char="■"/>
            </a:pPr>
            <a:r>
              <a:rPr lang="en" sz="1400" dirty="0">
                <a:solidFill>
                  <a:srgbClr val="000000"/>
                </a:solidFill>
                <a:latin typeface="+mn-lt"/>
                <a:ea typeface="Georgia"/>
                <a:cs typeface="Georgia"/>
                <a:sym typeface="Georgia"/>
              </a:rPr>
              <a:t>References</a:t>
            </a:r>
          </a:p>
          <a:p>
            <a:pPr marL="1371600" lvl="2" indent="-350408" algn="just" rtl="0">
              <a:lnSpc>
                <a:spcPct val="70000"/>
              </a:lnSpc>
              <a:spcBef>
                <a:spcPts val="1000"/>
              </a:spcBef>
              <a:spcAft>
                <a:spcPts val="0"/>
              </a:spcAft>
              <a:buClr>
                <a:srgbClr val="000000"/>
              </a:buClr>
              <a:buSzPts val="1918"/>
              <a:buFont typeface="Georgia"/>
              <a:buChar char="■"/>
            </a:pPr>
            <a:endParaRPr lang="en" sz="1918" dirty="0">
              <a:solidFill>
                <a:srgbClr val="000000"/>
              </a:solidFill>
              <a:latin typeface="Georgia"/>
              <a:ea typeface="Georgia"/>
              <a:cs typeface="Georgia"/>
              <a:sym typeface="Georgia"/>
            </a:endParaRPr>
          </a:p>
          <a:p>
            <a:pPr marL="1371600" lvl="2" indent="-350408" algn="just" rtl="0">
              <a:lnSpc>
                <a:spcPct val="70000"/>
              </a:lnSpc>
              <a:spcBef>
                <a:spcPts val="1000"/>
              </a:spcBef>
              <a:spcAft>
                <a:spcPts val="0"/>
              </a:spcAft>
              <a:buClr>
                <a:srgbClr val="000000"/>
              </a:buClr>
              <a:buSzPts val="1918"/>
              <a:buFont typeface="Georgia"/>
              <a:buChar char="■"/>
            </a:pPr>
            <a:endParaRPr lang="en" sz="1918" dirty="0">
              <a:solidFill>
                <a:srgbClr val="000000"/>
              </a:solidFill>
              <a:latin typeface="Georgia"/>
              <a:ea typeface="Georgia"/>
              <a:cs typeface="Georgia"/>
              <a:sym typeface="Georgia"/>
            </a:endParaRPr>
          </a:p>
          <a:p>
            <a:pPr marL="1371600" lvl="2" indent="-350408" algn="just" rtl="0">
              <a:lnSpc>
                <a:spcPct val="70000"/>
              </a:lnSpc>
              <a:spcBef>
                <a:spcPts val="1000"/>
              </a:spcBef>
              <a:spcAft>
                <a:spcPts val="0"/>
              </a:spcAft>
              <a:buClr>
                <a:srgbClr val="000000"/>
              </a:buClr>
              <a:buSzPts val="1918"/>
              <a:buFont typeface="Georgia"/>
              <a:buChar char="■"/>
            </a:pPr>
            <a:endParaRPr sz="700" b="1" dirty="0">
              <a:latin typeface="Georgia"/>
              <a:ea typeface="Georgia"/>
              <a:cs typeface="Georgia"/>
              <a:sym typeface="Georgia"/>
            </a:endParaRPr>
          </a:p>
          <a:p>
            <a:pPr marL="0" marR="323850" lvl="0" indent="0" algn="just" rtl="0">
              <a:lnSpc>
                <a:spcPct val="80000"/>
              </a:lnSpc>
              <a:spcBef>
                <a:spcPts val="5"/>
              </a:spcBef>
              <a:spcAft>
                <a:spcPts val="0"/>
              </a:spcAft>
              <a:buSzPts val="275"/>
              <a:buNone/>
            </a:pPr>
            <a:endParaRPr sz="700" b="1" dirty="0"/>
          </a:p>
          <a:p>
            <a:pPr marL="1409700" marR="323850" lvl="0" indent="0" algn="just" rtl="0">
              <a:lnSpc>
                <a:spcPct val="80000"/>
              </a:lnSpc>
              <a:spcBef>
                <a:spcPts val="5"/>
              </a:spcBef>
              <a:spcAft>
                <a:spcPts val="0"/>
              </a:spcAft>
              <a:buSzPts val="275"/>
              <a:buNone/>
            </a:pPr>
            <a:endParaRPr sz="700" dirty="0"/>
          </a:p>
          <a:p>
            <a:pPr marL="0" marR="323850" lvl="0" indent="0" algn="just" rtl="0">
              <a:lnSpc>
                <a:spcPct val="80000"/>
              </a:lnSpc>
              <a:spcBef>
                <a:spcPts val="5"/>
              </a:spcBef>
              <a:spcAft>
                <a:spcPts val="0"/>
              </a:spcAft>
              <a:buSzPts val="275"/>
              <a:buNone/>
            </a:pPr>
            <a:r>
              <a:rPr lang="en" sz="700" dirty="0"/>
              <a:t>      </a:t>
            </a:r>
            <a:endParaRPr sz="700" dirty="0"/>
          </a:p>
          <a:p>
            <a:pPr marL="0" marR="323850" lvl="0" indent="0" algn="just" rtl="0">
              <a:lnSpc>
                <a:spcPct val="80000"/>
              </a:lnSpc>
              <a:spcBef>
                <a:spcPts val="5"/>
              </a:spcBef>
              <a:spcAft>
                <a:spcPts val="0"/>
              </a:spcAft>
              <a:buSzPts val="275"/>
              <a:buNone/>
            </a:pPr>
            <a:endParaRPr sz="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2825496" y="117755"/>
            <a:ext cx="2868102"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b="1" dirty="0">
                <a:latin typeface="+mj-lt"/>
                <a:ea typeface="Georgia"/>
                <a:cs typeface="Georgia"/>
                <a:sym typeface="Georgia"/>
              </a:rPr>
              <a:t>Motivation:</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972150"/>
            <a:ext cx="8655900" cy="2864744"/>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lnSpc>
                <a:spcPct val="170000"/>
              </a:lnSpc>
              <a:buClr>
                <a:srgbClr val="000000"/>
              </a:buClr>
              <a:buSzPts val="1700"/>
              <a:buNone/>
            </a:pPr>
            <a:r>
              <a:rPr lang="en-IN" sz="1600" dirty="0">
                <a:latin typeface="+mn-lt"/>
              </a:rPr>
              <a:t>Our motivation for Hand Gesture Recognition is:</a:t>
            </a:r>
          </a:p>
          <a:p>
            <a:pPr marL="463550" indent="-342900" algn="just">
              <a:lnSpc>
                <a:spcPct val="170000"/>
              </a:lnSpc>
              <a:buClr>
                <a:srgbClr val="000000"/>
              </a:buClr>
              <a:buSzPts val="1700"/>
              <a:buAutoNum type="arabicPeriod"/>
            </a:pPr>
            <a:r>
              <a:rPr lang="en-IN" sz="1600" dirty="0">
                <a:latin typeface="+mn-lt"/>
              </a:rPr>
              <a:t>Image Processing</a:t>
            </a:r>
          </a:p>
          <a:p>
            <a:pPr marL="463550" indent="-342900" algn="just">
              <a:lnSpc>
                <a:spcPct val="170000"/>
              </a:lnSpc>
              <a:buClr>
                <a:srgbClr val="000000"/>
              </a:buClr>
              <a:buSzPts val="1700"/>
              <a:buAutoNum type="arabicPeriod"/>
            </a:pPr>
            <a:r>
              <a:rPr lang="en-IN" sz="1600" dirty="0">
                <a:latin typeface="+mn-lt"/>
              </a:rPr>
              <a:t>Influence of OpenCV and Raspberry Pi</a:t>
            </a:r>
          </a:p>
          <a:p>
            <a:pPr marL="463550" indent="-342900" algn="just">
              <a:lnSpc>
                <a:spcPct val="170000"/>
              </a:lnSpc>
              <a:buClr>
                <a:srgbClr val="000000"/>
              </a:buClr>
              <a:buSzPts val="1700"/>
              <a:buAutoNum type="arabicPeriod"/>
            </a:pPr>
            <a:r>
              <a:rPr lang="en-IN" sz="1600" dirty="0">
                <a:latin typeface="+mn-lt"/>
              </a:rPr>
              <a:t>Real-World Applications</a:t>
            </a:r>
          </a:p>
          <a:p>
            <a:pPr marL="463550" indent="-342900" algn="just">
              <a:lnSpc>
                <a:spcPct val="170000"/>
              </a:lnSpc>
              <a:buClr>
                <a:srgbClr val="000000"/>
              </a:buClr>
              <a:buSzPts val="1700"/>
              <a:buAutoNum type="arabicPeriod"/>
            </a:pPr>
            <a:r>
              <a:rPr lang="en-IN" sz="1600" dirty="0">
                <a:latin typeface="+mn-lt"/>
              </a:rPr>
              <a:t>Learning Opportunity</a:t>
            </a:r>
          </a:p>
          <a:p>
            <a:pPr marL="463550" indent="-342900" algn="just">
              <a:lnSpc>
                <a:spcPct val="170000"/>
              </a:lnSpc>
              <a:buClr>
                <a:srgbClr val="000000"/>
              </a:buClr>
              <a:buSzPts val="1700"/>
              <a:buAutoNum type="arabicPeriod"/>
            </a:pPr>
            <a:r>
              <a:rPr lang="en-IN" sz="1600" dirty="0">
                <a:latin typeface="+mn-lt"/>
              </a:rPr>
              <a:t>Long-Term Impact</a:t>
            </a:r>
          </a:p>
          <a:p>
            <a:pPr marL="120650" indent="0" algn="just">
              <a:lnSpc>
                <a:spcPct val="170000"/>
              </a:lnSpc>
              <a:buClr>
                <a:srgbClr val="000000"/>
              </a:buClr>
              <a:buSzPts val="1700"/>
              <a:buNone/>
            </a:pPr>
            <a:endParaRPr lang="en-IN" dirty="0">
              <a:latin typeface="+mn-lt"/>
            </a:endParaRPr>
          </a:p>
        </p:txBody>
      </p:sp>
    </p:spTree>
    <p:extLst>
      <p:ext uri="{BB962C8B-B14F-4D97-AF65-F5344CB8AC3E}">
        <p14:creationId xmlns:p14="http://schemas.microsoft.com/office/powerpoint/2010/main" val="379838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2825496" y="117755"/>
            <a:ext cx="2868102"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b="1" dirty="0">
                <a:latin typeface="+mj-lt"/>
                <a:ea typeface="Georgia"/>
                <a:cs typeface="Georgia"/>
                <a:sym typeface="Georgia"/>
              </a:rPr>
              <a:t>Objectives:</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972150"/>
            <a:ext cx="8655900" cy="2895762"/>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indent="-336550" algn="just">
              <a:buClr>
                <a:srgbClr val="000000"/>
              </a:buClr>
              <a:buSzPts val="1700"/>
              <a:buFont typeface="Georgia"/>
              <a:buAutoNum type="arabicPeriod"/>
            </a:pPr>
            <a:r>
              <a:rPr lang="en-IN" sz="1700" dirty="0">
                <a:latin typeface="+mn-lt"/>
              </a:rPr>
              <a:t>Develop a robust code for hand gesture recognition that can accurately detect and recognize the hand gestures.</a:t>
            </a:r>
          </a:p>
          <a:p>
            <a:pPr indent="-336550" algn="just">
              <a:buClr>
                <a:srgbClr val="000000"/>
              </a:buClr>
              <a:buSzPts val="1700"/>
              <a:buFont typeface="Georgia"/>
              <a:buAutoNum type="arabicPeriod"/>
            </a:pPr>
            <a:endParaRPr lang="en-IN" sz="1700" dirty="0">
              <a:latin typeface="+mn-lt"/>
            </a:endParaRPr>
          </a:p>
          <a:p>
            <a:pPr indent="-336550" algn="just">
              <a:buClr>
                <a:srgbClr val="000000"/>
              </a:buClr>
              <a:buSzPts val="1700"/>
              <a:buFont typeface="Georgia"/>
              <a:buAutoNum type="arabicPeriod"/>
            </a:pPr>
            <a:r>
              <a:rPr lang="en-IN" sz="1700" dirty="0">
                <a:latin typeface="+mn-lt"/>
              </a:rPr>
              <a:t>Simulation of the developed Python code in Visual Studio Code (VS Code).</a:t>
            </a:r>
          </a:p>
          <a:p>
            <a:pPr indent="-336550" algn="just">
              <a:buClr>
                <a:srgbClr val="000000"/>
              </a:buClr>
              <a:buSzPts val="1700"/>
              <a:buFont typeface="Georgia"/>
              <a:buAutoNum type="arabicPeriod"/>
            </a:pPr>
            <a:endParaRPr lang="en-IN" dirty="0"/>
          </a:p>
          <a:p>
            <a:pPr indent="-336550" algn="just">
              <a:buClr>
                <a:srgbClr val="000000"/>
              </a:buClr>
              <a:buSzPts val="1700"/>
              <a:buFont typeface="Georgia"/>
              <a:buAutoNum type="arabicPeriod"/>
            </a:pPr>
            <a:r>
              <a:rPr lang="en-IN" sz="1700" dirty="0">
                <a:latin typeface="+mn-lt"/>
              </a:rPr>
              <a:t>Implementation of the simulated code on Raspberry Pi.</a:t>
            </a:r>
          </a:p>
          <a:p>
            <a:pPr indent="-336550" algn="just">
              <a:buClr>
                <a:srgbClr val="000000"/>
              </a:buClr>
              <a:buSzPts val="1700"/>
              <a:buFont typeface="Georgia"/>
              <a:buAutoNum type="arabicPeriod"/>
            </a:pPr>
            <a:endParaRPr lang="en-IN" sz="1700" dirty="0">
              <a:latin typeface="+mn-lt"/>
            </a:endParaRPr>
          </a:p>
          <a:p>
            <a:pPr indent="-336550" algn="just">
              <a:buClr>
                <a:srgbClr val="000000"/>
              </a:buClr>
              <a:buSzPts val="1700"/>
              <a:buFont typeface="Georgia"/>
              <a:buAutoNum type="arabicPeriod"/>
            </a:pPr>
            <a:r>
              <a:rPr lang="en-IN" sz="1700" dirty="0">
                <a:latin typeface="+mn-lt"/>
              </a:rPr>
              <a:t>Generate a plot for the audio output received, in time and frequency domain using MATLAB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775650" y="163475"/>
            <a:ext cx="7505700"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b="1" dirty="0">
                <a:latin typeface="+mj-lt"/>
                <a:ea typeface="Georgia"/>
                <a:cs typeface="Georgia"/>
                <a:sym typeface="Georgia"/>
              </a:rPr>
              <a:t>Block Diagram &amp; Methodology</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972150"/>
            <a:ext cx="8655900" cy="3707426"/>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buClr>
                <a:srgbClr val="000000"/>
              </a:buClr>
              <a:buSzPts val="1700"/>
              <a:buNone/>
            </a:pPr>
            <a:r>
              <a:rPr lang="en-IN" sz="1600" dirty="0">
                <a:latin typeface="+mn-lt"/>
              </a:rPr>
              <a:t>Hand gesture recognition is an emerging field enabling natural human-computer interaction by interpreting hand movements and configurations. OpenCV, with its powerful tools and Raspberry Pi compatibility, plays a vital role in implementing gesture recognition systems. </a:t>
            </a:r>
          </a:p>
          <a:p>
            <a:pPr marL="120650" indent="0" algn="just">
              <a:buClr>
                <a:srgbClr val="000000"/>
              </a:buClr>
              <a:buSzPts val="1700"/>
              <a:buNone/>
            </a:pPr>
            <a:r>
              <a:rPr lang="en-IN" sz="1600" dirty="0">
                <a:latin typeface="+mn-lt"/>
              </a:rPr>
              <a:t>The various steps in the methodology for implementing Hand Gesture Recognition are:</a:t>
            </a:r>
          </a:p>
          <a:p>
            <a:pPr marL="463550" indent="-342900" algn="just">
              <a:buClr>
                <a:srgbClr val="000000"/>
              </a:buClr>
              <a:buSzPts val="1700"/>
              <a:buAutoNum type="arabicPeriod"/>
            </a:pPr>
            <a:r>
              <a:rPr lang="en-IN" sz="1600" dirty="0">
                <a:latin typeface="+mn-lt"/>
              </a:rPr>
              <a:t>Image Acquisition</a:t>
            </a:r>
          </a:p>
          <a:p>
            <a:pPr marL="463550" indent="-342900" algn="just">
              <a:buClr>
                <a:srgbClr val="000000"/>
              </a:buClr>
              <a:buSzPts val="1700"/>
              <a:buAutoNum type="arabicPeriod"/>
            </a:pPr>
            <a:r>
              <a:rPr lang="en-IN" sz="1600" dirty="0">
                <a:latin typeface="+mn-lt"/>
              </a:rPr>
              <a:t>Hand Region Segmentation</a:t>
            </a:r>
          </a:p>
          <a:p>
            <a:pPr marL="463550" indent="-342900" algn="just">
              <a:buClr>
                <a:srgbClr val="000000"/>
              </a:buClr>
              <a:buSzPts val="1700"/>
              <a:buAutoNum type="arabicPeriod"/>
            </a:pPr>
            <a:r>
              <a:rPr lang="en-IN" sz="1600" dirty="0">
                <a:latin typeface="+mn-lt"/>
              </a:rPr>
              <a:t>Hand Detection and Tracking</a:t>
            </a:r>
          </a:p>
          <a:p>
            <a:pPr marL="463550" indent="-342900" algn="just">
              <a:buClr>
                <a:srgbClr val="000000"/>
              </a:buClr>
              <a:buSzPts val="1700"/>
              <a:buAutoNum type="arabicPeriod"/>
            </a:pPr>
            <a:r>
              <a:rPr lang="en-IN" sz="1600" dirty="0">
                <a:latin typeface="+mn-lt"/>
              </a:rPr>
              <a:t>Hand Posture Recognition</a:t>
            </a:r>
          </a:p>
          <a:p>
            <a:pPr marL="463550" indent="-342900" algn="just">
              <a:buClr>
                <a:srgbClr val="000000"/>
              </a:buClr>
              <a:buSzPts val="1700"/>
              <a:buAutoNum type="arabicPeriod"/>
            </a:pPr>
            <a:r>
              <a:rPr lang="en-IN" sz="1600" dirty="0">
                <a:latin typeface="+mn-lt"/>
              </a:rPr>
              <a:t>Classified gesture</a:t>
            </a:r>
          </a:p>
          <a:p>
            <a:pPr marL="463550" indent="-342900" algn="just">
              <a:buClr>
                <a:srgbClr val="000000"/>
              </a:buClr>
              <a:buSzPts val="1700"/>
              <a:buAutoNum type="arabicPeriod"/>
            </a:pPr>
            <a:r>
              <a:rPr lang="en-IN" sz="1600" dirty="0">
                <a:latin typeface="+mn-lt"/>
              </a:rPr>
              <a:t>Display as Text or Voice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882" y="2286001"/>
            <a:ext cx="4455215" cy="2169459"/>
          </a:xfrm>
          <a:prstGeom prst="rect">
            <a:avLst/>
          </a:prstGeom>
        </p:spPr>
      </p:pic>
    </p:spTree>
    <p:extLst>
      <p:ext uri="{BB962C8B-B14F-4D97-AF65-F5344CB8AC3E}">
        <p14:creationId xmlns:p14="http://schemas.microsoft.com/office/powerpoint/2010/main" val="194930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1968759" y="135484"/>
            <a:ext cx="4801032" cy="1073654"/>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b="1" dirty="0">
                <a:latin typeface="+mj-lt"/>
                <a:ea typeface="Georgia"/>
                <a:cs typeface="Georgia"/>
                <a:sym typeface="Georgia"/>
              </a:rPr>
              <a:t>Software and Hardware </a:t>
            </a:r>
            <a:br>
              <a:rPr lang="en" b="1" dirty="0">
                <a:latin typeface="+mj-lt"/>
                <a:ea typeface="Georgia"/>
                <a:cs typeface="Georgia"/>
                <a:sym typeface="Georgia"/>
              </a:rPr>
            </a:br>
            <a:r>
              <a:rPr lang="en" b="1" dirty="0">
                <a:latin typeface="+mj-lt"/>
                <a:ea typeface="Georgia"/>
                <a:cs typeface="Georgia"/>
                <a:sym typeface="Georgia"/>
              </a:rPr>
              <a:t>Requirements</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1436074"/>
            <a:ext cx="8655900" cy="3293581"/>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lnSpcReduction="10000"/>
          </a:bodyPr>
          <a:lstStyle/>
          <a:p>
            <a:pPr marL="120650" indent="0">
              <a:buClr>
                <a:srgbClr val="000000"/>
              </a:buClr>
              <a:buSzPts val="1700"/>
              <a:buNone/>
            </a:pPr>
            <a:r>
              <a:rPr lang="en-IN" sz="2400" b="1" dirty="0">
                <a:latin typeface="+mj-lt"/>
              </a:rPr>
              <a:t>Software Requirements:              Hardware Requirements:</a:t>
            </a:r>
          </a:p>
          <a:p>
            <a:pPr marL="577850" lvl="1" indent="0">
              <a:buClr>
                <a:srgbClr val="000000"/>
              </a:buClr>
              <a:buSzPts val="1700"/>
              <a:buNone/>
            </a:pPr>
            <a:endParaRPr lang="en-IN" sz="2200" b="1" dirty="0">
              <a:latin typeface="+mj-lt"/>
            </a:endParaRPr>
          </a:p>
          <a:p>
            <a:pPr marL="463550" indent="-342900">
              <a:buClr>
                <a:srgbClr val="000000"/>
              </a:buClr>
              <a:buSzPts val="1700"/>
              <a:buAutoNum type="arabicPeriod"/>
            </a:pPr>
            <a:r>
              <a:rPr lang="en-IN" sz="1600" dirty="0">
                <a:latin typeface="+mn-lt"/>
              </a:rPr>
              <a:t>Operating System - Raspberry Pi,                1.</a:t>
            </a:r>
            <a:r>
              <a:rPr lang="it-IT" sz="1600" dirty="0"/>
              <a:t> </a:t>
            </a:r>
            <a:r>
              <a:rPr lang="it-IT" sz="1600" dirty="0">
                <a:latin typeface="+mn-lt"/>
              </a:rPr>
              <a:t>Raspberry Pi 4 Model B                                                                        </a:t>
            </a:r>
            <a:endParaRPr lang="en-IN" sz="1600" dirty="0">
              <a:latin typeface="+mn-lt"/>
            </a:endParaRPr>
          </a:p>
          <a:p>
            <a:pPr marL="120650" indent="0">
              <a:buClr>
                <a:srgbClr val="000000"/>
              </a:buClr>
              <a:buSzPts val="1700"/>
              <a:buNone/>
            </a:pPr>
            <a:r>
              <a:rPr lang="en-IN" sz="1600" dirty="0">
                <a:latin typeface="+mn-lt"/>
              </a:rPr>
              <a:t>                                    -  Windows                      2. Processor (Intel® Core™ i5-8265U)</a:t>
            </a:r>
          </a:p>
          <a:p>
            <a:pPr marL="463550" indent="-342900">
              <a:buClr>
                <a:srgbClr val="000000"/>
              </a:buClr>
              <a:buSzPts val="1700"/>
              <a:buAutoNum type="arabicPeriod" startAt="2"/>
            </a:pPr>
            <a:r>
              <a:rPr lang="en-IN" sz="1600" dirty="0">
                <a:latin typeface="+mn-lt"/>
              </a:rPr>
              <a:t>IDE – Visual Studio Code (VS Code)            3. HDMI cable and Ethernet Cable                            </a:t>
            </a:r>
          </a:p>
          <a:p>
            <a:pPr marL="463550" indent="-342900">
              <a:buClr>
                <a:srgbClr val="000000"/>
              </a:buClr>
              <a:buSzPts val="1700"/>
              <a:buAutoNum type="arabicPeriod" startAt="2"/>
            </a:pPr>
            <a:r>
              <a:rPr lang="en-IN" sz="1600" dirty="0">
                <a:latin typeface="+mn-lt"/>
              </a:rPr>
              <a:t>Language Used – Python                              4. Input Device (Mouse or keyboard)</a:t>
            </a:r>
          </a:p>
          <a:p>
            <a:pPr marL="120650" indent="0">
              <a:buClr>
                <a:srgbClr val="000000"/>
              </a:buClr>
              <a:buSzPts val="1700"/>
              <a:buNone/>
            </a:pPr>
            <a:r>
              <a:rPr lang="en-IN" sz="1800" b="1" dirty="0">
                <a:latin typeface="+mj-lt"/>
              </a:rPr>
              <a:t>     Libraries Used:                                     </a:t>
            </a:r>
            <a:r>
              <a:rPr lang="en-IN" sz="1600" dirty="0">
                <a:latin typeface="+mj-lt"/>
              </a:rPr>
              <a:t>5. </a:t>
            </a:r>
            <a:r>
              <a:rPr lang="en-IN" sz="1600" dirty="0">
                <a:latin typeface="+mn-lt"/>
              </a:rPr>
              <a:t>Camera Module or USB Webcam</a:t>
            </a:r>
          </a:p>
          <a:p>
            <a:pPr marL="463550" indent="-342900">
              <a:buClr>
                <a:srgbClr val="000000"/>
              </a:buClr>
              <a:buSzPts val="1700"/>
              <a:buAutoNum type="arabicPeriod"/>
            </a:pPr>
            <a:r>
              <a:rPr lang="en-IN" sz="1600" dirty="0">
                <a:latin typeface="+mn-lt"/>
              </a:rPr>
              <a:t>OpenCV                                                        6. MicroSD Card and Card Holder</a:t>
            </a:r>
          </a:p>
          <a:p>
            <a:pPr marL="120650" indent="0">
              <a:buClr>
                <a:srgbClr val="000000"/>
              </a:buClr>
              <a:buSzPts val="1700"/>
              <a:buNone/>
            </a:pPr>
            <a:r>
              <a:rPr lang="en-IN" sz="1600" dirty="0">
                <a:latin typeface="+mn-lt"/>
              </a:rPr>
              <a:t>2.   NumPy                                                       </a:t>
            </a:r>
          </a:p>
          <a:p>
            <a:pPr marL="120650" indent="0">
              <a:buClr>
                <a:srgbClr val="000000"/>
              </a:buClr>
              <a:buSzPts val="1700"/>
              <a:buNone/>
            </a:pPr>
            <a:r>
              <a:rPr lang="en-IN" sz="1600" dirty="0">
                <a:latin typeface="+mn-lt"/>
              </a:rPr>
              <a:t>3.   Pygame</a:t>
            </a:r>
          </a:p>
          <a:p>
            <a:pPr marL="120650" indent="0">
              <a:buClr>
                <a:srgbClr val="000000"/>
              </a:buClr>
              <a:buSzPts val="1700"/>
              <a:buNone/>
            </a:pPr>
            <a:r>
              <a:rPr lang="en-IN" sz="1600" dirty="0">
                <a:latin typeface="+mn-lt"/>
              </a:rPr>
              <a:t>4.   Imutils</a:t>
            </a:r>
          </a:p>
        </p:txBody>
      </p:sp>
      <p:cxnSp>
        <p:nvCxnSpPr>
          <p:cNvPr id="4" name="Straight Connector 3"/>
          <p:cNvCxnSpPr>
            <a:cxnSpLocks/>
          </p:cNvCxnSpPr>
          <p:nvPr/>
        </p:nvCxnSpPr>
        <p:spPr>
          <a:xfrm>
            <a:off x="4637592" y="1436074"/>
            <a:ext cx="0" cy="329358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06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7" name="Google Shape;147;p16">
            <a:extLst>
              <a:ext uri="{FF2B5EF4-FFF2-40B4-BE49-F238E27FC236}">
                <a16:creationId xmlns:a16="http://schemas.microsoft.com/office/drawing/2014/main" id="{EF87D65F-7BFF-0985-E3DA-85F0C022371D}"/>
              </a:ext>
            </a:extLst>
          </p:cNvPr>
          <p:cNvSpPr txBox="1">
            <a:spLocks/>
          </p:cNvSpPr>
          <p:nvPr/>
        </p:nvSpPr>
        <p:spPr>
          <a:xfrm>
            <a:off x="2084023" y="201748"/>
            <a:ext cx="4975951" cy="58184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pPr algn="ctr"/>
            <a:r>
              <a:rPr lang="en-GB" sz="2400" b="1" dirty="0">
                <a:latin typeface="+mj-lt"/>
                <a:ea typeface="Georgia"/>
                <a:cs typeface="Georgia"/>
                <a:sym typeface="Georgia"/>
              </a:rPr>
              <a:t>Arrangement of the Components </a:t>
            </a:r>
            <a:br>
              <a:rPr lang="en-GB" sz="2400" b="1" dirty="0">
                <a:latin typeface="+mj-lt"/>
                <a:ea typeface="Georgia"/>
                <a:cs typeface="Georgia"/>
                <a:sym typeface="Georgia"/>
              </a:rPr>
            </a:br>
            <a:endParaRPr lang="en-GB" sz="2400" b="1" dirty="0">
              <a:latin typeface="+mj-lt"/>
              <a:ea typeface="Georgia"/>
              <a:cs typeface="Georgia"/>
              <a:sym typeface="Georgia"/>
            </a:endParaRPr>
          </a:p>
        </p:txBody>
      </p:sp>
      <p:pic>
        <p:nvPicPr>
          <p:cNvPr id="4" name="Picture 3" descr="A computer with a power cord&#10;&#10;Description automatically generated">
            <a:extLst>
              <a:ext uri="{FF2B5EF4-FFF2-40B4-BE49-F238E27FC236}">
                <a16:creationId xmlns:a16="http://schemas.microsoft.com/office/drawing/2014/main" id="{546430B1-C16B-7DF8-8C5E-A9FBA78AA8E4}"/>
              </a:ext>
            </a:extLst>
          </p:cNvPr>
          <p:cNvPicPr>
            <a:picLocks noChangeAspect="1"/>
          </p:cNvPicPr>
          <p:nvPr/>
        </p:nvPicPr>
        <p:blipFill>
          <a:blip r:embed="rId3"/>
          <a:stretch>
            <a:fillRect/>
          </a:stretch>
        </p:blipFill>
        <p:spPr>
          <a:xfrm>
            <a:off x="552659" y="835572"/>
            <a:ext cx="8038681" cy="3815256"/>
          </a:xfrm>
          <a:prstGeom prst="rect">
            <a:avLst/>
          </a:prstGeom>
        </p:spPr>
      </p:pic>
    </p:spTree>
    <p:extLst>
      <p:ext uri="{BB962C8B-B14F-4D97-AF65-F5344CB8AC3E}">
        <p14:creationId xmlns:p14="http://schemas.microsoft.com/office/powerpoint/2010/main" val="124567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775650" y="163475"/>
            <a:ext cx="7505700"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latin typeface="+mj-lt"/>
                <a:ea typeface="Georgia"/>
                <a:cs typeface="Georgia"/>
                <a:sym typeface="Georgia"/>
              </a:rPr>
              <a:t>Overview of Hand Gesture Recognition</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317525" y="972150"/>
            <a:ext cx="8655900" cy="410277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buClr>
                <a:srgbClr val="000000"/>
              </a:buClr>
              <a:buSzPts val="1700"/>
              <a:buNone/>
            </a:pPr>
            <a:r>
              <a:rPr lang="en-IN" sz="1600" dirty="0">
                <a:latin typeface="+mn-lt"/>
              </a:rPr>
              <a:t>By harnessing OpenCV's capabilities in image processing, contour detection, and convex hull analysis, coupled with audio feedback from Pygame, we have created an interactive system capable of recognizing and responding to hand gestures in real-time. For this we have developed the code implemented with 4 different functions:</a:t>
            </a:r>
          </a:p>
          <a:p>
            <a:pPr marL="463550" indent="-342900" algn="just">
              <a:buClr>
                <a:srgbClr val="000000"/>
              </a:buClr>
              <a:buSzPts val="1700"/>
              <a:buAutoNum type="arabicPeriod"/>
            </a:pPr>
            <a:r>
              <a:rPr lang="en-IN" sz="1600" dirty="0">
                <a:latin typeface="+mn-lt"/>
              </a:rPr>
              <a:t>Contour Detection and Convex Hull</a:t>
            </a:r>
          </a:p>
          <a:p>
            <a:pPr marL="463550" indent="-342900" algn="just">
              <a:buClr>
                <a:srgbClr val="000000"/>
              </a:buClr>
              <a:buSzPts val="1700"/>
              <a:buAutoNum type="arabicPeriod"/>
            </a:pPr>
            <a:r>
              <a:rPr lang="en-IN" sz="1600" dirty="0">
                <a:latin typeface="+mn-lt"/>
              </a:rPr>
              <a:t>Defect Analysis and Gesture Recognition</a:t>
            </a:r>
          </a:p>
          <a:p>
            <a:pPr marL="463550" indent="-342900" algn="just">
              <a:buClr>
                <a:srgbClr val="000000"/>
              </a:buClr>
              <a:buSzPts val="1700"/>
              <a:buAutoNum type="arabicPeriod"/>
            </a:pPr>
            <a:r>
              <a:rPr lang="en-IN" sz="1600" dirty="0">
                <a:latin typeface="+mn-lt"/>
              </a:rPr>
              <a:t>Image Processing and ROI Definition</a:t>
            </a:r>
          </a:p>
          <a:p>
            <a:pPr marL="463550" indent="-342900" algn="just">
              <a:buClr>
                <a:srgbClr val="000000"/>
              </a:buClr>
              <a:buSzPts val="1700"/>
              <a:buAutoNum type="arabicPeriod"/>
            </a:pPr>
            <a:r>
              <a:rPr lang="en-IN" sz="1600" dirty="0">
                <a:latin typeface="+mn-lt"/>
              </a:rPr>
              <a:t>Textual Feedback and Gesture Display</a:t>
            </a:r>
          </a:p>
          <a:p>
            <a:pPr marL="120650" indent="0" algn="just">
              <a:buClr>
                <a:srgbClr val="000000"/>
              </a:buClr>
              <a:buSzPts val="1700"/>
              <a:buNone/>
            </a:pPr>
            <a:endParaRPr lang="en-IN" sz="1600" dirty="0">
              <a:latin typeface="+mn-lt"/>
            </a:endParaRPr>
          </a:p>
          <a:p>
            <a:pPr marL="120650" indent="0" algn="just">
              <a:buClr>
                <a:srgbClr val="000000"/>
              </a:buClr>
              <a:buSzPts val="1700"/>
              <a:buNone/>
            </a:pPr>
            <a:r>
              <a:rPr lang="en-IN" sz="1800" dirty="0">
                <a:latin typeface="+mj-lt"/>
              </a:rPr>
              <a:t>Along with these functions we also have:</a:t>
            </a:r>
          </a:p>
          <a:p>
            <a:pPr marL="120650" indent="0" algn="just">
              <a:buClr>
                <a:srgbClr val="000000"/>
              </a:buClr>
              <a:buSzPts val="1700"/>
              <a:buNone/>
            </a:pPr>
            <a:r>
              <a:rPr lang="en-IN" sz="1600" dirty="0">
                <a:latin typeface="+mj-lt"/>
              </a:rPr>
              <a:t>1.   </a:t>
            </a:r>
            <a:r>
              <a:rPr lang="en-IN" sz="1600" dirty="0">
                <a:latin typeface="+mn-lt"/>
              </a:rPr>
              <a:t>Real-time Gesture Recognition Loop</a:t>
            </a:r>
            <a:endParaRPr lang="en-IN" sz="1600" dirty="0">
              <a:latin typeface="+mj-lt"/>
            </a:endParaRPr>
          </a:p>
          <a:p>
            <a:pPr marL="120650" indent="0" algn="just">
              <a:buClr>
                <a:srgbClr val="000000"/>
              </a:buClr>
              <a:buSzPts val="1700"/>
              <a:buNone/>
            </a:pPr>
            <a:r>
              <a:rPr lang="en-IN" sz="1600" dirty="0">
                <a:latin typeface="+mn-lt"/>
              </a:rPr>
              <a:t>2.   Initializing Pygame and Sound Effects</a:t>
            </a:r>
          </a:p>
          <a:p>
            <a:pPr marL="120650" indent="0" algn="just">
              <a:buClr>
                <a:srgbClr val="000000"/>
              </a:buClr>
              <a:buSzPts val="1700"/>
              <a:buNone/>
            </a:pPr>
            <a:r>
              <a:rPr lang="en-IN" sz="1600" dirty="0">
                <a:latin typeface="+mn-lt"/>
              </a:rPr>
              <a:t>3.   Defining Sound Files for Gestures </a:t>
            </a:r>
          </a:p>
        </p:txBody>
      </p:sp>
      <p:pic>
        <p:nvPicPr>
          <p:cNvPr id="2" name="Picture 1">
            <a:extLst>
              <a:ext uri="{FF2B5EF4-FFF2-40B4-BE49-F238E27FC236}">
                <a16:creationId xmlns:a16="http://schemas.microsoft.com/office/drawing/2014/main" id="{94E264DA-A7FF-DA0A-4021-B16D22886AAA}"/>
              </a:ext>
            </a:extLst>
          </p:cNvPr>
          <p:cNvPicPr>
            <a:picLocks noChangeAspect="1"/>
          </p:cNvPicPr>
          <p:nvPr/>
        </p:nvPicPr>
        <p:blipFill>
          <a:blip r:embed="rId3"/>
          <a:stretch>
            <a:fillRect/>
          </a:stretch>
        </p:blipFill>
        <p:spPr>
          <a:xfrm>
            <a:off x="5467204" y="2388477"/>
            <a:ext cx="3117120" cy="2175641"/>
          </a:xfrm>
          <a:prstGeom prst="rect">
            <a:avLst/>
          </a:prstGeom>
        </p:spPr>
      </p:pic>
      <p:sp>
        <p:nvSpPr>
          <p:cNvPr id="4" name="TextBox 3">
            <a:extLst>
              <a:ext uri="{FF2B5EF4-FFF2-40B4-BE49-F238E27FC236}">
                <a16:creationId xmlns:a16="http://schemas.microsoft.com/office/drawing/2014/main" id="{8E657FB5-0C2C-8710-10BE-33B1B94E43CF}"/>
              </a:ext>
            </a:extLst>
          </p:cNvPr>
          <p:cNvSpPr txBox="1"/>
          <p:nvPr/>
        </p:nvSpPr>
        <p:spPr>
          <a:xfrm>
            <a:off x="5541579" y="4666593"/>
            <a:ext cx="3042745" cy="313432"/>
          </a:xfrm>
          <a:prstGeom prst="rect">
            <a:avLst/>
          </a:prstGeom>
          <a:noFill/>
        </p:spPr>
        <p:txBody>
          <a:bodyPr wrap="square" rtlCol="0">
            <a:spAutoFit/>
          </a:bodyPr>
          <a:lstStyle/>
          <a:p>
            <a:r>
              <a:rPr lang="en-US" dirty="0"/>
              <a:t>             </a:t>
            </a:r>
            <a:r>
              <a:rPr lang="en-US" dirty="0">
                <a:solidFill>
                  <a:schemeClr val="accent2">
                    <a:lumMod val="75000"/>
                  </a:schemeClr>
                </a:solidFill>
              </a:rPr>
              <a:t>Gesture Recognition</a:t>
            </a:r>
            <a:endParaRPr lang="en-GB" dirty="0">
              <a:solidFill>
                <a:schemeClr val="accent2">
                  <a:lumMod val="75000"/>
                </a:schemeClr>
              </a:solidFill>
            </a:endParaRPr>
          </a:p>
        </p:txBody>
      </p:sp>
    </p:spTree>
    <p:extLst>
      <p:ext uri="{BB962C8B-B14F-4D97-AF65-F5344CB8AC3E}">
        <p14:creationId xmlns:p14="http://schemas.microsoft.com/office/powerpoint/2010/main" val="258066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idx="4294967295"/>
          </p:nvPr>
        </p:nvSpPr>
        <p:spPr>
          <a:xfrm>
            <a:off x="784794" y="27155"/>
            <a:ext cx="7505700" cy="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latin typeface="+mj-lt"/>
                <a:ea typeface="Georgia"/>
                <a:cs typeface="Georgia"/>
                <a:sym typeface="Georgia"/>
              </a:rPr>
              <a:t>Overview of Hand Gesture Recognition</a:t>
            </a:r>
            <a:endParaRPr b="1" dirty="0">
              <a:latin typeface="+mj-lt"/>
              <a:ea typeface="Georgia"/>
              <a:cs typeface="Georgia"/>
              <a:sym typeface="Georgia"/>
            </a:endParaRPr>
          </a:p>
        </p:txBody>
      </p:sp>
      <p:sp>
        <p:nvSpPr>
          <p:cNvPr id="148" name="Google Shape;148;p16"/>
          <p:cNvSpPr txBox="1">
            <a:spLocks noGrp="1"/>
          </p:cNvSpPr>
          <p:nvPr>
            <p:ph type="body" idx="4294967295"/>
          </p:nvPr>
        </p:nvSpPr>
        <p:spPr>
          <a:xfrm>
            <a:off x="280949" y="780126"/>
            <a:ext cx="8655900" cy="4288544"/>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20650" indent="0" algn="just">
              <a:buClr>
                <a:srgbClr val="000000"/>
              </a:buClr>
              <a:buSzPts val="1700"/>
              <a:buNone/>
            </a:pPr>
            <a:r>
              <a:rPr lang="en-IN" sz="1600" dirty="0">
                <a:latin typeface="+mn-lt"/>
              </a:rPr>
              <a:t>Here the 1</a:t>
            </a:r>
            <a:r>
              <a:rPr lang="en-IN" sz="1600" baseline="30000" dirty="0">
                <a:latin typeface="+mn-lt"/>
              </a:rPr>
              <a:t>st</a:t>
            </a:r>
            <a:r>
              <a:rPr lang="en-IN" sz="1600" dirty="0">
                <a:latin typeface="+mn-lt"/>
              </a:rPr>
              <a:t> figure represents the basic algorithm that is followed in the implementation as explained earlier. The black outlined structure is the hand contour, the red outlined curve is the convex hull that is obtained from the contours_convex_hull() function from above.</a:t>
            </a:r>
          </a:p>
          <a:p>
            <a:pPr marL="120650" indent="0" algn="just">
              <a:buClr>
                <a:srgbClr val="000000"/>
              </a:buClr>
              <a:buSzPts val="1700"/>
              <a:buNone/>
            </a:pPr>
            <a:r>
              <a:rPr lang="en-IN" sz="1600" dirty="0">
                <a:latin typeface="+mn-lt"/>
              </a:rPr>
              <a:t>The 2</a:t>
            </a:r>
            <a:r>
              <a:rPr lang="en-IN" sz="1600" baseline="30000" dirty="0">
                <a:latin typeface="+mn-lt"/>
              </a:rPr>
              <a:t>nd</a:t>
            </a:r>
            <a:r>
              <a:rPr lang="en-IN" sz="1600" dirty="0">
                <a:latin typeface="+mn-lt"/>
              </a:rPr>
              <a:t> image is the frame output for a five finger gesture recognition giving the desired output display as “High Five!”. Here the green colored square is the Region Of Interest(ROI) that is being defined in our code. The 3</a:t>
            </a:r>
            <a:r>
              <a:rPr lang="en-IN" sz="1600" baseline="30000" dirty="0">
                <a:latin typeface="+mn-lt"/>
              </a:rPr>
              <a:t>rd</a:t>
            </a:r>
            <a:r>
              <a:rPr lang="en-IN" sz="1600" dirty="0">
                <a:latin typeface="+mn-lt"/>
              </a:rPr>
              <a:t> figure is the mask image of the 2</a:t>
            </a:r>
            <a:r>
              <a:rPr lang="en-IN" sz="1600" baseline="30000" dirty="0">
                <a:latin typeface="+mn-lt"/>
              </a:rPr>
              <a:t>nd</a:t>
            </a:r>
            <a:r>
              <a:rPr lang="en-IN" sz="1600" dirty="0">
                <a:latin typeface="+mn-lt"/>
              </a:rPr>
              <a:t> figure.</a:t>
            </a:r>
          </a:p>
        </p:txBody>
      </p:sp>
      <p:pic>
        <p:nvPicPr>
          <p:cNvPr id="2" name="Picture 1" descr="Diagram of a contour 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81" y="2646609"/>
            <a:ext cx="2694622" cy="1991678"/>
          </a:xfrm>
          <a:prstGeom prst="rect">
            <a:avLst/>
          </a:prstGeom>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847523" y="2646609"/>
            <a:ext cx="2457450" cy="1797050"/>
          </a:xfrm>
          <a:prstGeom prst="rect">
            <a:avLst/>
          </a:prstGeom>
        </p:spPr>
      </p:pic>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6304973" y="2646609"/>
            <a:ext cx="2514600" cy="1797050"/>
          </a:xfrm>
          <a:prstGeom prst="rect">
            <a:avLst/>
          </a:prstGeom>
        </p:spPr>
      </p:pic>
      <p:sp>
        <p:nvSpPr>
          <p:cNvPr id="3" name="TextBox 2">
            <a:extLst>
              <a:ext uri="{FF2B5EF4-FFF2-40B4-BE49-F238E27FC236}">
                <a16:creationId xmlns:a16="http://schemas.microsoft.com/office/drawing/2014/main" id="{FA3D0FF5-4AC9-557D-D3C3-D1A3EE15F14B}"/>
              </a:ext>
            </a:extLst>
          </p:cNvPr>
          <p:cNvSpPr txBox="1"/>
          <p:nvPr/>
        </p:nvSpPr>
        <p:spPr>
          <a:xfrm>
            <a:off x="662152" y="4706007"/>
            <a:ext cx="2380593" cy="307777"/>
          </a:xfrm>
          <a:prstGeom prst="rect">
            <a:avLst/>
          </a:prstGeom>
          <a:noFill/>
        </p:spPr>
        <p:txBody>
          <a:bodyPr wrap="square" rtlCol="0">
            <a:spAutoFit/>
          </a:bodyPr>
          <a:lstStyle/>
          <a:p>
            <a:pPr algn="ctr"/>
            <a:r>
              <a:rPr lang="en-US" dirty="0">
                <a:solidFill>
                  <a:schemeClr val="tx2">
                    <a:lumMod val="10000"/>
                  </a:schemeClr>
                </a:solidFill>
              </a:rPr>
              <a:t>Figure-1</a:t>
            </a:r>
            <a:endParaRPr lang="en-GB" dirty="0">
              <a:solidFill>
                <a:schemeClr val="tx2">
                  <a:lumMod val="10000"/>
                </a:schemeClr>
              </a:solidFill>
            </a:endParaRPr>
          </a:p>
        </p:txBody>
      </p:sp>
      <p:sp>
        <p:nvSpPr>
          <p:cNvPr id="9" name="TextBox 8">
            <a:extLst>
              <a:ext uri="{FF2B5EF4-FFF2-40B4-BE49-F238E27FC236}">
                <a16:creationId xmlns:a16="http://schemas.microsoft.com/office/drawing/2014/main" id="{E331ADDF-0BCF-071D-4443-BA9C81B78ABE}"/>
              </a:ext>
            </a:extLst>
          </p:cNvPr>
          <p:cNvSpPr txBox="1"/>
          <p:nvPr/>
        </p:nvSpPr>
        <p:spPr>
          <a:xfrm>
            <a:off x="3847523" y="4540469"/>
            <a:ext cx="4902339" cy="307777"/>
          </a:xfrm>
          <a:prstGeom prst="rect">
            <a:avLst/>
          </a:prstGeom>
          <a:noFill/>
        </p:spPr>
        <p:txBody>
          <a:bodyPr wrap="square" rtlCol="0">
            <a:spAutoFit/>
          </a:bodyPr>
          <a:lstStyle/>
          <a:p>
            <a:r>
              <a:rPr lang="en-US" dirty="0"/>
              <a:t>             Figure -2                                        Figure-3</a:t>
            </a:r>
            <a:endParaRPr lang="en-GB" dirty="0"/>
          </a:p>
        </p:txBody>
      </p:sp>
    </p:spTree>
    <p:extLst>
      <p:ext uri="{BB962C8B-B14F-4D97-AF65-F5344CB8AC3E}">
        <p14:creationId xmlns:p14="http://schemas.microsoft.com/office/powerpoint/2010/main" val="3312989570"/>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3476</TotalTime>
  <Words>1288</Words>
  <Application>Microsoft Office PowerPoint</Application>
  <PresentationFormat>On-screen Show (16:9)</PresentationFormat>
  <Paragraphs>162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Nunito</vt:lpstr>
      <vt:lpstr>Arial</vt:lpstr>
      <vt:lpstr>Calibri</vt:lpstr>
      <vt:lpstr>Georgia</vt:lpstr>
      <vt:lpstr>Shift</vt:lpstr>
      <vt:lpstr>Hand Gesture Recognition using OpenCv on Raspberry Pi</vt:lpstr>
      <vt:lpstr>Table of Contents:</vt:lpstr>
      <vt:lpstr>Motivation:</vt:lpstr>
      <vt:lpstr>Objectives:</vt:lpstr>
      <vt:lpstr>Block Diagram &amp; Methodology</vt:lpstr>
      <vt:lpstr>Software and Hardware  Requirements</vt:lpstr>
      <vt:lpstr>PowerPoint Presentation</vt:lpstr>
      <vt:lpstr>Overview of Hand Gesture Recognition</vt:lpstr>
      <vt:lpstr>Overview of Hand Gesture Recognition</vt:lpstr>
      <vt:lpstr>Why Raspberry Pi?</vt:lpstr>
      <vt:lpstr>PowerPoint Presentation</vt:lpstr>
      <vt:lpstr> PuTTY and VNC Software:</vt:lpstr>
      <vt:lpstr> Audio Analysis and Visualization:</vt:lpstr>
      <vt:lpstr> Hand Gesture Recognition Output:</vt:lpstr>
      <vt:lpstr> Comparison of Implementation with and without Raspberry Pi :</vt:lpstr>
      <vt:lpstr>Applications:</vt:lpstr>
      <vt:lpstr> Conclusions:</vt:lpstr>
      <vt:lpstr>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colour detection for robotic arm automation using PYNQ-Z1</dc:title>
  <dc:creator>padmaja</dc:creator>
  <cp:lastModifiedBy>Narendra Kumar</cp:lastModifiedBy>
  <cp:revision>58</cp:revision>
  <dcterms:modified xsi:type="dcterms:W3CDTF">2023-10-09T08:24:11Z</dcterms:modified>
</cp:coreProperties>
</file>