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3677081" y="615207"/>
            <a:ext cx="1752600" cy="706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Spring/SERVLET 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3661121" y="1967830"/>
            <a:ext cx="1752600" cy="706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JSP PAGES VIEW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7039484" y="3797546"/>
            <a:ext cx="1308099" cy="110666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Logged in Before?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385131" y="6333572"/>
            <a:ext cx="1644047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Can view All Products Available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7943177" y="5118860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13945495" y="6333572"/>
            <a:ext cx="1651000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Can et All the past Order History</a:t>
            </a:r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10700182" y="3752626"/>
            <a:ext cx="1651000" cy="98580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Sign UP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12601495" y="290999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573362" y="866725"/>
            <a:ext cx="1651000" cy="185711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WEB BROWSER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9707931" y="4041728"/>
            <a:ext cx="38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E9422E18-2B12-476A-B790-0DF6BCBEFD59}"/>
              </a:ext>
            </a:extLst>
          </p:cNvPr>
          <p:cNvSpPr/>
          <p:nvPr/>
        </p:nvSpPr>
        <p:spPr>
          <a:xfrm>
            <a:off x="13325089" y="3401122"/>
            <a:ext cx="1650999" cy="1452753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Sign UP </a:t>
            </a:r>
            <a:r>
              <a:rPr lang="en-US" sz="1200" dirty="0" err="1">
                <a:solidFill>
                  <a:srgbClr val="002060"/>
                </a:solidFill>
              </a:rPr>
              <a:t>Succesfull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DA6A621-4895-4924-85A1-73A0D6488C7D}"/>
              </a:ext>
            </a:extLst>
          </p:cNvPr>
          <p:cNvCxnSpPr>
            <a:cxnSpLocks/>
          </p:cNvCxnSpPr>
          <p:nvPr/>
        </p:nvCxnSpPr>
        <p:spPr>
          <a:xfrm>
            <a:off x="2231934" y="2376394"/>
            <a:ext cx="1412507" cy="222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891974-96EA-4ECB-AC36-BEC5F623B478}"/>
              </a:ext>
            </a:extLst>
          </p:cNvPr>
          <p:cNvCxnSpPr>
            <a:cxnSpLocks/>
          </p:cNvCxnSpPr>
          <p:nvPr/>
        </p:nvCxnSpPr>
        <p:spPr>
          <a:xfrm flipH="1">
            <a:off x="5420871" y="782579"/>
            <a:ext cx="1461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ylinder 44">
            <a:extLst>
              <a:ext uri="{FF2B5EF4-FFF2-40B4-BE49-F238E27FC236}">
                <a16:creationId xmlns:a16="http://schemas.microsoft.com/office/drawing/2014/main" id="{62CB40A5-8A74-44F8-B404-B95E235D21B2}"/>
              </a:ext>
            </a:extLst>
          </p:cNvPr>
          <p:cNvSpPr/>
          <p:nvPr/>
        </p:nvSpPr>
        <p:spPr>
          <a:xfrm>
            <a:off x="6927780" y="254919"/>
            <a:ext cx="1223761" cy="1857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3F9368-27BC-471C-9092-74F1332DC2A1}"/>
              </a:ext>
            </a:extLst>
          </p:cNvPr>
          <p:cNvCxnSpPr>
            <a:cxnSpLocks/>
          </p:cNvCxnSpPr>
          <p:nvPr/>
        </p:nvCxnSpPr>
        <p:spPr>
          <a:xfrm>
            <a:off x="8347583" y="4350877"/>
            <a:ext cx="2427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AA922B-8C87-4FF7-B054-E9149F9FCA0F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2351182" y="4127499"/>
            <a:ext cx="97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4B499D-5945-4AA4-9247-EEA2928659FC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4146677" y="4853875"/>
            <a:ext cx="3912" cy="90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076603C-4B4D-4EB1-88FE-81FBA33828F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487736" y="1923036"/>
            <a:ext cx="362833" cy="2955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B25D4A-7E52-4B81-9036-EED90D4D0A23}"/>
              </a:ext>
            </a:extLst>
          </p:cNvPr>
          <p:cNvCxnSpPr/>
          <p:nvPr/>
        </p:nvCxnSpPr>
        <p:spPr>
          <a:xfrm>
            <a:off x="11209735" y="3268197"/>
            <a:ext cx="0" cy="48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0C4C95A-6AC0-4045-B4BE-5173D533A15D}"/>
              </a:ext>
            </a:extLst>
          </p:cNvPr>
          <p:cNvCxnSpPr>
            <a:endCxn id="138" idx="3"/>
          </p:cNvCxnSpPr>
          <p:nvPr/>
        </p:nvCxnSpPr>
        <p:spPr>
          <a:xfrm rot="10800000">
            <a:off x="2224363" y="1795281"/>
            <a:ext cx="1420079" cy="316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F8EE51F-11A9-4BD1-9984-8D5549596790}"/>
              </a:ext>
            </a:extLst>
          </p:cNvPr>
          <p:cNvCxnSpPr/>
          <p:nvPr/>
        </p:nvCxnSpPr>
        <p:spPr>
          <a:xfrm flipH="1">
            <a:off x="2231934" y="1183475"/>
            <a:ext cx="1445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A5527A8-4B1F-4C46-924C-44C744F9EB03}"/>
              </a:ext>
            </a:extLst>
          </p:cNvPr>
          <p:cNvCxnSpPr>
            <a:endCxn id="20" idx="1"/>
          </p:cNvCxnSpPr>
          <p:nvPr/>
        </p:nvCxnSpPr>
        <p:spPr>
          <a:xfrm>
            <a:off x="2224362" y="968598"/>
            <a:ext cx="1452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ED2B25-9C97-41EB-99DB-16CA4A4C7721}"/>
              </a:ext>
            </a:extLst>
          </p:cNvPr>
          <p:cNvCxnSpPr/>
          <p:nvPr/>
        </p:nvCxnSpPr>
        <p:spPr>
          <a:xfrm>
            <a:off x="5473823" y="1183475"/>
            <a:ext cx="1453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DD72E83-F7C5-42A4-9C03-6DB9F41FA753}"/>
              </a:ext>
            </a:extLst>
          </p:cNvPr>
          <p:cNvCxnSpPr/>
          <p:nvPr/>
        </p:nvCxnSpPr>
        <p:spPr>
          <a:xfrm flipV="1">
            <a:off x="4906537" y="1321989"/>
            <a:ext cx="0" cy="6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C6B2D1-9F32-4310-8EBA-9821450B8542}"/>
              </a:ext>
            </a:extLst>
          </p:cNvPr>
          <p:cNvCxnSpPr/>
          <p:nvPr/>
        </p:nvCxnSpPr>
        <p:spPr>
          <a:xfrm>
            <a:off x="4125951" y="1321989"/>
            <a:ext cx="0" cy="63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Process 155">
            <a:extLst>
              <a:ext uri="{FF2B5EF4-FFF2-40B4-BE49-F238E27FC236}">
                <a16:creationId xmlns:a16="http://schemas.microsoft.com/office/drawing/2014/main" id="{9DC747D6-0DB7-440D-A96C-CE4338A13350}"/>
              </a:ext>
            </a:extLst>
          </p:cNvPr>
          <p:cNvSpPr/>
          <p:nvPr/>
        </p:nvSpPr>
        <p:spPr>
          <a:xfrm>
            <a:off x="12082394" y="6333572"/>
            <a:ext cx="1651000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Can View product Order Summery</a:t>
            </a:r>
          </a:p>
        </p:txBody>
      </p:sp>
      <p:sp>
        <p:nvSpPr>
          <p:cNvPr id="158" name="Flowchart: Process 157">
            <a:extLst>
              <a:ext uri="{FF2B5EF4-FFF2-40B4-BE49-F238E27FC236}">
                <a16:creationId xmlns:a16="http://schemas.microsoft.com/office/drawing/2014/main" id="{C77487B8-52C4-4515-BC17-794CE20ACCE9}"/>
              </a:ext>
            </a:extLst>
          </p:cNvPr>
          <p:cNvSpPr/>
          <p:nvPr/>
        </p:nvSpPr>
        <p:spPr>
          <a:xfrm>
            <a:off x="10219293" y="6333572"/>
            <a:ext cx="1651000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Can Buy Product And make payment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C47EAB07-1B8E-48C1-9EED-E7D06D09D079}"/>
              </a:ext>
            </a:extLst>
          </p:cNvPr>
          <p:cNvSpPr/>
          <p:nvPr/>
        </p:nvSpPr>
        <p:spPr>
          <a:xfrm>
            <a:off x="8241279" y="6347382"/>
            <a:ext cx="1651000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Can Add Products to Cart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130573FC-DFDC-4719-93C5-5BE12065222A}"/>
              </a:ext>
            </a:extLst>
          </p:cNvPr>
          <p:cNvSpPr/>
          <p:nvPr/>
        </p:nvSpPr>
        <p:spPr>
          <a:xfrm rot="5400000">
            <a:off x="10739719" y="1609365"/>
            <a:ext cx="365054" cy="8620640"/>
          </a:xfrm>
          <a:prstGeom prst="leftBrace">
            <a:avLst>
              <a:gd name="adj1" fmla="val 8333"/>
              <a:gd name="adj2" fmla="val 50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6E98150-589D-42A3-A7C0-3F8B99629BA7}"/>
              </a:ext>
            </a:extLst>
          </p:cNvPr>
          <p:cNvCxnSpPr>
            <a:cxnSpLocks/>
          </p:cNvCxnSpPr>
          <p:nvPr/>
        </p:nvCxnSpPr>
        <p:spPr>
          <a:xfrm>
            <a:off x="7693533" y="4908482"/>
            <a:ext cx="0" cy="10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DAF78DD-E612-4282-977F-09A0E1A03E6B}"/>
              </a:ext>
            </a:extLst>
          </p:cNvPr>
          <p:cNvSpPr txBox="1"/>
          <p:nvPr/>
        </p:nvSpPr>
        <p:spPr>
          <a:xfrm>
            <a:off x="14146676" y="5195174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31DFCE82-616C-4C91-A69F-55AF715B1451}"/>
              </a:ext>
            </a:extLst>
          </p:cNvPr>
          <p:cNvSpPr/>
          <p:nvPr/>
        </p:nvSpPr>
        <p:spPr>
          <a:xfrm rot="5400000">
            <a:off x="3013212" y="3795518"/>
            <a:ext cx="706782" cy="4300532"/>
          </a:xfrm>
          <a:prstGeom prst="leftBrace">
            <a:avLst>
              <a:gd name="adj1" fmla="val 8333"/>
              <a:gd name="adj2" fmla="val 50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5758E074-5C30-4AB9-8D82-E20255FAC5B8}"/>
              </a:ext>
            </a:extLst>
          </p:cNvPr>
          <p:cNvSpPr/>
          <p:nvPr/>
        </p:nvSpPr>
        <p:spPr>
          <a:xfrm>
            <a:off x="641705" y="6299175"/>
            <a:ext cx="1644047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Get All Product Details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FA34395A-C2A6-4124-9654-C631BB403AE6}"/>
              </a:ext>
            </a:extLst>
          </p:cNvPr>
          <p:cNvSpPr/>
          <p:nvPr/>
        </p:nvSpPr>
        <p:spPr>
          <a:xfrm>
            <a:off x="2612766" y="6362573"/>
            <a:ext cx="1644047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Can Add Products to database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615DBCC2-EEE1-4586-9915-8795C8376BA9}"/>
              </a:ext>
            </a:extLst>
          </p:cNvPr>
          <p:cNvSpPr/>
          <p:nvPr/>
        </p:nvSpPr>
        <p:spPr>
          <a:xfrm>
            <a:off x="4498948" y="6419636"/>
            <a:ext cx="1644047" cy="103977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Can Edit and delete the Product from database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C9011945-AEF5-401F-A504-D098FE59613A}"/>
              </a:ext>
            </a:extLst>
          </p:cNvPr>
          <p:cNvSpPr/>
          <p:nvPr/>
        </p:nvSpPr>
        <p:spPr>
          <a:xfrm>
            <a:off x="3378786" y="3788296"/>
            <a:ext cx="1308099" cy="110666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Login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4F5565-35DC-4EBE-8AA2-2169F101EEF9}"/>
              </a:ext>
            </a:extLst>
          </p:cNvPr>
          <p:cNvCxnSpPr>
            <a:cxnSpLocks/>
          </p:cNvCxnSpPr>
          <p:nvPr/>
        </p:nvCxnSpPr>
        <p:spPr>
          <a:xfrm>
            <a:off x="4669343" y="4350877"/>
            <a:ext cx="2427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1A467E-129F-4DAE-98B9-8BFC9AC2C9B9}"/>
              </a:ext>
            </a:extLst>
          </p:cNvPr>
          <p:cNvCxnSpPr>
            <a:cxnSpLocks/>
          </p:cNvCxnSpPr>
          <p:nvPr/>
        </p:nvCxnSpPr>
        <p:spPr>
          <a:xfrm>
            <a:off x="4032835" y="4882106"/>
            <a:ext cx="0" cy="10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46BC07E-7344-4CC4-8A3A-4986AF6F486D}"/>
              </a:ext>
            </a:extLst>
          </p:cNvPr>
          <p:cNvSpPr txBox="1"/>
          <p:nvPr/>
        </p:nvSpPr>
        <p:spPr>
          <a:xfrm>
            <a:off x="4009502" y="5020016"/>
            <a:ext cx="89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Admin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8FEB45-1C4A-4AA4-8E0E-D9257C19E1EA}"/>
              </a:ext>
            </a:extLst>
          </p:cNvPr>
          <p:cNvSpPr txBox="1"/>
          <p:nvPr/>
        </p:nvSpPr>
        <p:spPr>
          <a:xfrm>
            <a:off x="5292492" y="4058924"/>
            <a:ext cx="89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2BF9F1F-C403-438E-B16A-65DC3EAC2113}"/>
              </a:ext>
            </a:extLst>
          </p:cNvPr>
          <p:cNvCxnSpPr>
            <a:stCxn id="45" idx="3"/>
            <a:endCxn id="51" idx="0"/>
          </p:cNvCxnSpPr>
          <p:nvPr/>
        </p:nvCxnSpPr>
        <p:spPr>
          <a:xfrm rot="5400000">
            <a:off x="4948117" y="1196751"/>
            <a:ext cx="1676265" cy="3506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189D9C-4443-4D7D-ACC4-0B972B633BA0}"/>
              </a:ext>
            </a:extLst>
          </p:cNvPr>
          <p:cNvCxnSpPr>
            <a:endCxn id="54" idx="0"/>
          </p:cNvCxnSpPr>
          <p:nvPr/>
        </p:nvCxnSpPr>
        <p:spPr>
          <a:xfrm>
            <a:off x="7693533" y="2112031"/>
            <a:ext cx="1" cy="168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DBB79AE-553E-46B3-A00B-5036585A2BF8}"/>
              </a:ext>
            </a:extLst>
          </p:cNvPr>
          <p:cNvCxnSpPr>
            <a:stCxn id="109" idx="1"/>
          </p:cNvCxnSpPr>
          <p:nvPr/>
        </p:nvCxnSpPr>
        <p:spPr>
          <a:xfrm rot="10800000">
            <a:off x="7943178" y="1967831"/>
            <a:ext cx="2757005" cy="2277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71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Irshad, Mohammed</cp:lastModifiedBy>
  <cp:revision>41</cp:revision>
  <dcterms:created xsi:type="dcterms:W3CDTF">2021-01-19T12:02:17Z</dcterms:created>
  <dcterms:modified xsi:type="dcterms:W3CDTF">2022-10-23T15:00:52Z</dcterms:modified>
</cp:coreProperties>
</file>