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2" r:id="rId2"/>
    <p:sldId id="280" r:id="rId3"/>
    <p:sldId id="274" r:id="rId4"/>
    <p:sldId id="278" r:id="rId5"/>
    <p:sldId id="28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1" d="100"/>
          <a:sy n="71" d="100"/>
        </p:scale>
        <p:origin x="-120" y="-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Bell MT" pitchFamily="18" charset="0"/>
              </a:rPr>
              <a:t>Event-Driven Automation </a:t>
            </a:r>
            <a:r>
              <a:rPr lang="en-US" sz="4800" b="1" dirty="0" smtClean="0">
                <a:solidFill>
                  <a:schemeClr val="tx1"/>
                </a:solidFill>
                <a:latin typeface="Bell MT" pitchFamily="18" charset="0"/>
              </a:rPr>
              <a:t>with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endParaRPr lang="en-IN" sz="4800" b="1" dirty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										  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Bell MT" pitchFamily="18" charset="0"/>
              </a:rPr>
              <a:t>Introduction to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 Stack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5" y="1338817"/>
            <a:ext cx="11998035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StackStorm is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an Open Source platform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for integration and automation across services and tools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Simply: DevOps Tools and Infrastructure Services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We can easily integrate and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auomate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all these tools using StackStorm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adapters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called </a:t>
            </a:r>
            <a:r>
              <a:rPr lang="en-US" sz="2300" b="1" dirty="0" smtClean="0">
                <a:solidFill>
                  <a:srgbClr val="FF0000"/>
                </a:solidFill>
                <a:latin typeface="Bell MT" pitchFamily="18" charset="0"/>
              </a:rPr>
              <a:t>sensors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and </a:t>
            </a:r>
            <a:r>
              <a:rPr lang="en-US" sz="2300" b="1" dirty="0" smtClean="0">
                <a:solidFill>
                  <a:srgbClr val="FF0000"/>
                </a:solidFill>
                <a:latin typeface="Bell MT" pitchFamily="18" charset="0"/>
              </a:rPr>
              <a:t>actions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StackStorm is primarily designed to focus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on taking actions in response to events</a:t>
            </a:r>
            <a:r>
              <a:rPr lang="en-US" sz="2400" dirty="0" smtClean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7" y="2399194"/>
            <a:ext cx="7014270" cy="218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13" y="4145573"/>
            <a:ext cx="6096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1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Simple Use Case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381477"/>
            <a:ext cx="855345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0" y="1370039"/>
            <a:ext cx="5846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b="1" dirty="0">
                <a:solidFill>
                  <a:srgbClr val="C00000"/>
                </a:solidFill>
                <a:latin typeface="Bell MT" pitchFamily="18" charset="0"/>
              </a:rPr>
              <a:t>So, StackStorm is like IFTTT (If-This-Than-That) tool for DevOps and Infrastructure.</a:t>
            </a:r>
            <a:endParaRPr lang="en-US" b="1" dirty="0">
              <a:solidFill>
                <a:srgbClr val="C00000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0" y="145065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Bell MT" pitchFamily="18" charset="0"/>
              </a:rPr>
              <a:t>Concepts of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 Stack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5" y="1048173"/>
            <a:ext cx="119980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Concepts: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Packs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Actions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Workflows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Rules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Triggers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Sensors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Webhooks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ChatOps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Why StackStorm for Automation ?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Open Source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Implemented </a:t>
            </a:r>
            <a:r>
              <a:rPr lang="en-US" sz="2300" b="1" smtClean="0">
                <a:solidFill>
                  <a:schemeClr val="dk1"/>
                </a:solidFill>
                <a:latin typeface="Bell MT" pitchFamily="18" charset="0"/>
              </a:rPr>
              <a:t>with Python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4296"/>
            <a:ext cx="5607724" cy="146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59362"/>
            <a:ext cx="5806184" cy="122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0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Bell MT" pitchFamily="18" charset="0"/>
              </a:rPr>
              <a:t>Prerequisites </a:t>
            </a:r>
            <a:r>
              <a:rPr lang="en-US" sz="3600" b="1" dirty="0" smtClean="0">
                <a:latin typeface="Bell MT" pitchFamily="18" charset="0"/>
              </a:rPr>
              <a:t>to Enroll this Course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0307" y="3006252"/>
            <a:ext cx="74305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Basic </a:t>
            </a:r>
            <a:r>
              <a:rPr lang="en-IN" sz="2300" b="1" dirty="0">
                <a:solidFill>
                  <a:schemeClr val="dk1"/>
                </a:solidFill>
                <a:latin typeface="Bell MT" pitchFamily="18" charset="0"/>
              </a:rPr>
              <a:t>knowledge on Linux OS and Commands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300" b="1" dirty="0">
                <a:solidFill>
                  <a:schemeClr val="dk1"/>
                </a:solidFill>
                <a:latin typeface="Bell MT" pitchFamily="18" charset="0"/>
              </a:rPr>
              <a:t>Basics of YAML Scripting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300" b="1" dirty="0">
                <a:solidFill>
                  <a:schemeClr val="dk1"/>
                </a:solidFill>
                <a:latin typeface="Bell MT" pitchFamily="18" charset="0"/>
              </a:rPr>
              <a:t>Shell Scripting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300" b="1" dirty="0">
                <a:solidFill>
                  <a:schemeClr val="dk1"/>
                </a:solidFill>
                <a:latin typeface="Bell MT" pitchFamily="18" charset="0"/>
              </a:rPr>
              <a:t>Python </a:t>
            </a:r>
            <a:r>
              <a:rPr lang="en-IN" sz="2300" b="1" dirty="0" smtClean="0">
                <a:solidFill>
                  <a:schemeClr val="dk1"/>
                </a:solidFill>
                <a:latin typeface="Bell MT" pitchFamily="18" charset="0"/>
              </a:rPr>
              <a:t>Scripting</a:t>
            </a:r>
            <a:endParaRPr lang="en-IN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2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173</Words>
  <Application>Microsoft Office PowerPoint</Application>
  <PresentationFormat>Custom</PresentationFormat>
  <Paragraphs>45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704</cp:revision>
  <dcterms:created xsi:type="dcterms:W3CDTF">2019-08-12T11:47:12Z</dcterms:created>
  <dcterms:modified xsi:type="dcterms:W3CDTF">2020-07-05T07:05:40Z</dcterms:modified>
</cp:coreProperties>
</file>