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2" r:id="rId2"/>
    <p:sldId id="280" r:id="rId3"/>
    <p:sldId id="282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15" autoAdjust="0"/>
  </p:normalViewPr>
  <p:slideViewPr>
    <p:cSldViewPr snapToGrid="0">
      <p:cViewPr varScale="1">
        <p:scale>
          <a:sx n="70" d="100"/>
          <a:sy n="70" d="100"/>
        </p:scale>
        <p:origin x="-16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76200" y="18803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>
              <a:solidFill>
                <a:srgbClr val="002060"/>
              </a:solidFill>
              <a:latin typeface="Bell MT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Syllabus for Event-Driven Automation with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endParaRPr lang="en-IN" sz="3600" b="1" dirty="0">
              <a:solidFill>
                <a:schemeClr val="tx2">
                  <a:lumMod val="75000"/>
                </a:schemeClr>
              </a:solidFill>
              <a:latin typeface="Bell MT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										  </a:t>
            </a:r>
            <a:endParaRPr lang="en-US" sz="2400" b="1" dirty="0" smtClean="0">
              <a:solidFill>
                <a:schemeClr val="tx1"/>
              </a:solidFill>
              <a:latin typeface="Bell MT" pitchFamily="18" charset="0"/>
            </a:endParaRP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NarendraP</a:t>
            </a:r>
            <a:endParaRPr lang="en-US" sz="2400" b="1" dirty="0" smtClean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 smtClean="0">
                <a:latin typeface="Bell MT" pitchFamily="18" charset="0"/>
              </a:rPr>
              <a:t>: Event-Driven </a:t>
            </a:r>
            <a:r>
              <a:rPr lang="en-US" sz="2800" b="1" dirty="0">
                <a:latin typeface="Bell MT" pitchFamily="18" charset="0"/>
              </a:rPr>
              <a:t>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3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Syllabus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964" y="1366504"/>
            <a:ext cx="1199803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StackStorm Installation and Configuration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Login into StackStorm using Web UI and CLI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Introduction packs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Different ways to execute actions of Default Packs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IN" sz="2400" b="1" dirty="0" smtClean="0">
                <a:solidFill>
                  <a:schemeClr val="dk1"/>
                </a:solidFill>
                <a:latin typeface="Bell MT" pitchFamily="18" charset="0"/>
              </a:rPr>
              <a:t>From Web UI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IN" sz="2400" b="1" dirty="0" smtClean="0">
                <a:solidFill>
                  <a:schemeClr val="dk1"/>
                </a:solidFill>
                <a:latin typeface="Bell MT" pitchFamily="18" charset="0"/>
              </a:rPr>
              <a:t>From StackStorm CLI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IN" sz="2400" b="1" dirty="0" smtClean="0">
                <a:solidFill>
                  <a:schemeClr val="dk1"/>
                </a:solidFill>
                <a:latin typeface="Bell MT" pitchFamily="18" charset="0"/>
              </a:rPr>
              <a:t>With REST APIs</a:t>
            </a:r>
            <a:endParaRPr lang="en-IN" sz="2300" b="1" dirty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Syllabus…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964" y="1258886"/>
            <a:ext cx="119980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dk1"/>
                </a:solidFill>
                <a:latin typeface="Bell MT" pitchFamily="18" charset="0"/>
              </a:rPr>
              <a:t>Packs</a:t>
            </a:r>
            <a:endParaRPr lang="en-IN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lvl="1"/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collection of </a:t>
            </a:r>
            <a:r>
              <a:rPr lang="en-IN" sz="2000" b="1" dirty="0" smtClean="0">
                <a:solidFill>
                  <a:schemeClr val="dk1"/>
                </a:solidFill>
                <a:latin typeface="Bell MT" pitchFamily="18" charset="0"/>
              </a:rPr>
              <a:t>actions</a:t>
            </a:r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, aliases, workflows, rules, </a:t>
            </a:r>
            <a:r>
              <a:rPr lang="en-IN" sz="2000" b="1" dirty="0" smtClean="0">
                <a:solidFill>
                  <a:schemeClr val="dk1"/>
                </a:solidFill>
                <a:latin typeface="Bell MT" pitchFamily="18" charset="0"/>
              </a:rPr>
              <a:t>sensors </a:t>
            </a:r>
            <a:r>
              <a:rPr lang="en-IN" sz="2000" b="1" dirty="0" err="1" smtClean="0">
                <a:solidFill>
                  <a:schemeClr val="dk1"/>
                </a:solidFill>
                <a:latin typeface="Bell MT" pitchFamily="18" charset="0"/>
              </a:rPr>
              <a:t>etc</a:t>
            </a:r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)</a:t>
            </a:r>
          </a:p>
          <a:p>
            <a:pPr lvl="1"/>
            <a:r>
              <a:rPr lang="en-IN" sz="2000" b="1" dirty="0" err="1">
                <a:solidFill>
                  <a:schemeClr val="dk1"/>
                </a:solidFill>
                <a:latin typeface="Bell MT" pitchFamily="18" charset="0"/>
              </a:rPr>
              <a:t>github</a:t>
            </a:r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 repo</a:t>
            </a:r>
          </a:p>
          <a:p>
            <a:pPr lvl="1"/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requirements.txt for python dependencies</a:t>
            </a:r>
          </a:p>
          <a:p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Webhooks</a:t>
            </a:r>
          </a:p>
          <a:p>
            <a:pPr lvl="1"/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create a </a:t>
            </a:r>
            <a:r>
              <a:rPr lang="en-IN" sz="2000" b="1" dirty="0" err="1">
                <a:solidFill>
                  <a:schemeClr val="dk1"/>
                </a:solidFill>
                <a:latin typeface="Bell MT" pitchFamily="18" charset="0"/>
              </a:rPr>
              <a:t>webhook</a:t>
            </a:r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 rule</a:t>
            </a:r>
          </a:p>
          <a:p>
            <a:pPr lvl="1"/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invoke the </a:t>
            </a:r>
            <a:r>
              <a:rPr lang="en-IN" sz="2000" b="1" dirty="0" err="1">
                <a:solidFill>
                  <a:schemeClr val="dk1"/>
                </a:solidFill>
                <a:latin typeface="Bell MT" pitchFamily="18" charset="0"/>
              </a:rPr>
              <a:t>webhook</a:t>
            </a:r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 via curl</a:t>
            </a:r>
          </a:p>
          <a:p>
            <a:pPr marL="0" lvl="1"/>
            <a:r>
              <a:rPr lang="en-IN" sz="2000" b="1" dirty="0" smtClean="0">
                <a:solidFill>
                  <a:schemeClr val="dk1"/>
                </a:solidFill>
                <a:latin typeface="Bell MT" pitchFamily="18" charset="0"/>
              </a:rPr>
              <a:t>Workflows </a:t>
            </a:r>
          </a:p>
          <a:p>
            <a:pPr marL="0" lvl="1"/>
            <a:r>
              <a:rPr lang="en-IN" sz="2000" b="1" dirty="0" smtClean="0">
                <a:solidFill>
                  <a:schemeClr val="dk1"/>
                </a:solidFill>
                <a:latin typeface="Bell MT" pitchFamily="18" charset="0"/>
              </a:rPr>
              <a:t>       Workflow with </a:t>
            </a:r>
            <a:r>
              <a:rPr lang="en-IN" sz="2000" b="1" dirty="0" err="1" smtClean="0">
                <a:solidFill>
                  <a:schemeClr val="dk1"/>
                </a:solidFill>
                <a:latin typeface="Bell MT" pitchFamily="18" charset="0"/>
              </a:rPr>
              <a:t>Orquesta</a:t>
            </a:r>
            <a:r>
              <a:rPr lang="en-IN" sz="2000" b="1" dirty="0" smtClean="0">
                <a:solidFill>
                  <a:schemeClr val="dk1"/>
                </a:solidFill>
                <a:latin typeface="Bell MT" pitchFamily="18" charset="0"/>
              </a:rPr>
              <a:t> </a:t>
            </a:r>
            <a:endParaRPr lang="en-IN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lvl="1"/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passing data between actions</a:t>
            </a:r>
          </a:p>
          <a:p>
            <a:pPr lvl="1"/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handling errors</a:t>
            </a:r>
          </a:p>
          <a:p>
            <a:r>
              <a:rPr lang="en-IN" sz="2000" b="1" dirty="0" err="1">
                <a:solidFill>
                  <a:schemeClr val="dk1"/>
                </a:solidFill>
                <a:latin typeface="Bell MT" pitchFamily="18" charset="0"/>
              </a:rPr>
              <a:t>Datastore</a:t>
            </a:r>
            <a:endParaRPr lang="en-IN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lvl="1"/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read/write data</a:t>
            </a:r>
          </a:p>
          <a:p>
            <a:pPr lvl="1"/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secret keys</a:t>
            </a:r>
          </a:p>
          <a:p>
            <a:pPr lvl="1"/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reading in data in an action</a:t>
            </a:r>
          </a:p>
          <a:p>
            <a:pPr lvl="1"/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reading in data in a </a:t>
            </a:r>
            <a:r>
              <a:rPr lang="en-IN" sz="2000" b="1" dirty="0" smtClean="0">
                <a:solidFill>
                  <a:schemeClr val="dk1"/>
                </a:solidFill>
                <a:latin typeface="Bell MT" pitchFamily="18" charset="0"/>
              </a:rPr>
              <a:t>workflow</a:t>
            </a: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0955" y="2642208"/>
            <a:ext cx="6260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Bell MT" pitchFamily="18" charset="0"/>
              </a:rPr>
              <a:t>StackStorm ChatOps</a:t>
            </a:r>
          </a:p>
          <a:p>
            <a:r>
              <a:rPr lang="en-US" b="1" dirty="0">
                <a:solidFill>
                  <a:schemeClr val="dk1"/>
                </a:solidFill>
                <a:latin typeface="Bell MT" pitchFamily="18" charset="0"/>
              </a:rPr>
              <a:t>what is ChatOps</a:t>
            </a:r>
          </a:p>
          <a:p>
            <a:r>
              <a:rPr lang="en-US" b="1" dirty="0">
                <a:solidFill>
                  <a:schemeClr val="dk1"/>
                </a:solidFill>
                <a:latin typeface="Bell MT" pitchFamily="18" charset="0"/>
              </a:rPr>
              <a:t>create a alias for our action</a:t>
            </a:r>
          </a:p>
          <a:p>
            <a:r>
              <a:rPr lang="en-US" b="1" dirty="0">
                <a:solidFill>
                  <a:schemeClr val="dk1"/>
                </a:solidFill>
                <a:latin typeface="Bell MT" pitchFamily="18" charset="0"/>
              </a:rPr>
              <a:t>demo execution of the alias in Slack</a:t>
            </a:r>
          </a:p>
          <a:p>
            <a:pPr lvl="1"/>
            <a:endParaRPr lang="en-IN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12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</TotalTime>
  <Words>148</Words>
  <Application>Microsoft Office PowerPoint</Application>
  <PresentationFormat>Custom</PresentationFormat>
  <Paragraphs>40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SRI VASTAV</cp:lastModifiedBy>
  <cp:revision>736</cp:revision>
  <dcterms:created xsi:type="dcterms:W3CDTF">2019-08-12T11:47:12Z</dcterms:created>
  <dcterms:modified xsi:type="dcterms:W3CDTF">2020-07-05T14:40:55Z</dcterms:modified>
</cp:coreProperties>
</file>