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endParaRPr lang="en-US" sz="3600" b="1" u="sng" dirty="0" smtClean="0">
              <a:solidFill>
                <a:srgbClr val="FF000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Important Points to create actions</a:t>
            </a:r>
            <a:endParaRPr lang="en-US" sz="36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Important Points to create actions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964" y="1366504"/>
            <a:ext cx="119980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 is a script/command to be execute fo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 an automation from StackStorm.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Choose suitable runner type based on requirement.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Each runner has some default parameters and some of them 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</a:rPr>
              <a:t>are optional.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Properties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of Parameters are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: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type: 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string, integer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, number,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array, object, Boolean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description: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“description about parameter”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required:  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true/false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default: 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“default value”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immutable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:  true/false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position: 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0,1,2,3, (only for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scripts – shell scripts)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secret: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true/false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118</Words>
  <Application>Microsoft Office PowerPoint</Application>
  <PresentationFormat>Custom</PresentationFormat>
  <Paragraphs>21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1011</cp:revision>
  <dcterms:created xsi:type="dcterms:W3CDTF">2019-08-12T11:47:12Z</dcterms:created>
  <dcterms:modified xsi:type="dcterms:W3CDTF">2020-07-22T03:42:53Z</dcterms:modified>
</cp:coreProperties>
</file>