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80" r:id="rId3"/>
    <p:sldId id="281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u="sng" dirty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StackStorm Architecture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Installing and Configuring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 Using Quick Install										  </a:t>
            </a:r>
          </a:p>
          <a:p>
            <a:pPr algn="r"/>
            <a:r>
              <a:rPr lang="en-US" sz="36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ell MT" pitchFamily="18" charset="0"/>
              </a:rPr>
              <a:t>StackStorm </a:t>
            </a:r>
            <a:r>
              <a:rPr lang="en-US" sz="3600" b="1" dirty="0" smtClean="0">
                <a:latin typeface="Bell MT" pitchFamily="18" charset="0"/>
              </a:rPr>
              <a:t>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StackStorm Architecture Diagram: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88" y="1757290"/>
            <a:ext cx="7226237" cy="419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Quick Installation Steps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Quick Installation is way to Automatically Install and Configure StackStorm with a shell script on a standalone 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But here we have one small problem.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Actually StackStorm Consist of Different Services and they are running on different ports.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Note: we need clean or fresh 64 bit Linux OS.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999593"/>
            <a:ext cx="4281132" cy="247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04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103</Words>
  <Application>Microsoft Office PowerPoint</Application>
  <PresentationFormat>Custom</PresentationFormat>
  <Paragraphs>27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803</cp:revision>
  <dcterms:created xsi:type="dcterms:W3CDTF">2019-08-12T11:47:12Z</dcterms:created>
  <dcterms:modified xsi:type="dcterms:W3CDTF">2020-07-12T04:18:54Z</dcterms:modified>
</cp:coreProperties>
</file>