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2" r:id="rId2"/>
    <p:sldId id="282" r:id="rId3"/>
    <p:sldId id="283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72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ackstorm.com/reference/pack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r>
              <a:rPr lang="en-US" sz="3600" b="1" u="sng" dirty="0" smtClean="0">
                <a:solidFill>
                  <a:srgbClr val="C00000"/>
                </a:solidFill>
                <a:latin typeface="Bell MT" pitchFamily="18" charset="0"/>
              </a:rPr>
              <a:t>Creating Custom Pack</a:t>
            </a:r>
            <a:endParaRPr lang="en-US" sz="3600" b="1" u="sng" dirty="0" smtClean="0">
              <a:solidFill>
                <a:srgbClr val="FF0000"/>
              </a:solidFill>
              <a:latin typeface="Bell MT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									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Bell MT" pitchFamily="18" charset="0"/>
              </a:rPr>
              <a:t>Packs Directory Structure</a:t>
            </a:r>
            <a:endParaRPr lang="en-US" sz="3200" b="1" dirty="0" smtClean="0">
              <a:solidFill>
                <a:srgbClr val="C00000"/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pack.yaml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actions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workflows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sensors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rules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requirements.txt  etc…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59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Bell MT" pitchFamily="18" charset="0"/>
              </a:rPr>
              <a:t>Creating and Deploying Empty/ Dummy Pack</a:t>
            </a:r>
            <a:endParaRPr lang="en-US" sz="3200" b="1" dirty="0" smtClean="0">
              <a:solidFill>
                <a:srgbClr val="C00000"/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964" y="1262077"/>
            <a:ext cx="1199803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300" b="1" smtClean="0">
                <a:solidFill>
                  <a:schemeClr val="dk1"/>
                </a:solidFill>
                <a:latin typeface="Bell MT" pitchFamily="18" charset="0"/>
              </a:rPr>
              <a:t>Creating Empty/Dummy </a:t>
            </a: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Pack: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Create any folder name (ex: dummy)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cd dummy</a:t>
            </a:r>
            <a:endParaRPr lang="en-IN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Create pack.yaml file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Rules to Create a pack.yaml file:</a:t>
            </a:r>
          </a:p>
          <a:p>
            <a:pPr marL="2743200" lvl="5" indent="-457200">
              <a:buFont typeface="Wingdings" panose="05000000000000000000" pitchFamily="2" charset="2"/>
              <a:buChar char="Ø"/>
            </a:pPr>
            <a:r>
              <a:rPr lang="en-IN" sz="2000" dirty="0" smtClean="0">
                <a:hlinkClick r:id="rId3"/>
              </a:rPr>
              <a:t>https</a:t>
            </a:r>
            <a:r>
              <a:rPr lang="en-IN" sz="2000" dirty="0">
                <a:hlinkClick r:id="rId3"/>
              </a:rPr>
              <a:t>://docs.stackstorm.com/reference/packs.html</a:t>
            </a:r>
            <a:endParaRPr lang="en-IN" sz="2000" dirty="0"/>
          </a:p>
          <a:p>
            <a:pPr marL="1828800" lvl="3" indent="-457200">
              <a:buFont typeface="Wingdings" panose="05000000000000000000" pitchFamily="2" charset="2"/>
              <a:buChar char="Ø"/>
            </a:pPr>
            <a:endParaRPr lang="en-IN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Deployment: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From StackStorm Exchange: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st2 pack install &lt;</a:t>
            </a:r>
            <a:r>
              <a:rPr lang="en-IN" sz="2300" b="1" dirty="0" err="1" smtClean="0">
                <a:solidFill>
                  <a:schemeClr val="dk1"/>
                </a:solidFill>
                <a:latin typeface="Bell MT" pitchFamily="18" charset="0"/>
              </a:rPr>
              <a:t>pack_name</a:t>
            </a: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&gt;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From StackStorm Server(Engine):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st2 pack install file://&lt;path of the pack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3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4083</TotalTime>
  <Words>107</Words>
  <Application>Microsoft Office PowerPoint</Application>
  <PresentationFormat>Custom</PresentationFormat>
  <Paragraphs>30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942</cp:revision>
  <dcterms:created xsi:type="dcterms:W3CDTF">2019-08-12T11:47:12Z</dcterms:created>
  <dcterms:modified xsi:type="dcterms:W3CDTF">2020-08-06T04:39:34Z</dcterms:modified>
</cp:coreProperties>
</file>