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3" r:id="rId3"/>
    <p:sldId id="282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u="sng" dirty="0">
              <a:solidFill>
                <a:srgbClr val="002060"/>
              </a:solidFill>
              <a:latin typeface="Bell MT" pitchFamily="18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                 Installing 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and Configuring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 </a:t>
            </a:r>
            <a:endParaRPr lang="en-US" sz="32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			        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Using </a:t>
            </a:r>
          </a:p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		  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one-line or Quick 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Install										  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                        </a:t>
            </a:r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Quick Installation Steps…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233054"/>
            <a:ext cx="11998035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Quick Installation is way to Automatically Install and Configure StackStorm with a shell script on a standalone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Quick 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Installation is one-line 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installation.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System 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Requiremets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Clean 64 bit Linux(Ubuntu/RHEL/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CentOS</a:t>
            </a:r>
            <a:r>
              <a:rPr lang="en-US" sz="2100" b="1" smtClean="0">
                <a:solidFill>
                  <a:schemeClr val="dk1"/>
                </a:solidFill>
                <a:latin typeface="Bell MT" pitchFamily="18" charset="0"/>
              </a:rPr>
              <a:t>)</a:t>
            </a: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Dual CPU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2GB RAM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10GB Storage.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Fromw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AWS 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Seletct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EC2 Instance type as t2.medium </a:t>
            </a: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 smtClean="0"/>
              <a:t>curl </a:t>
            </a:r>
            <a:r>
              <a:rPr lang="en-US" sz="2100" dirty="0"/>
              <a:t>-</a:t>
            </a:r>
            <a:r>
              <a:rPr lang="en-US" sz="2100" dirty="0" err="1"/>
              <a:t>sSL</a:t>
            </a:r>
            <a:r>
              <a:rPr lang="en-US" sz="2100" dirty="0"/>
              <a:t> https://stackstorm.com/packages/install.sh | bash -s -- --user</a:t>
            </a:r>
            <a:r>
              <a:rPr lang="en-US" sz="2100" b="1" dirty="0"/>
              <a:t>=</a:t>
            </a:r>
            <a:r>
              <a:rPr lang="en-US" sz="2100" dirty="0"/>
              <a:t>st2admin --password</a:t>
            </a:r>
            <a:r>
              <a:rPr lang="en-US" sz="2100" b="1" dirty="0"/>
              <a:t>=</a:t>
            </a:r>
            <a:r>
              <a:rPr lang="en-US" sz="2100" dirty="0" smtClean="0"/>
              <a:t>'</a:t>
            </a:r>
            <a:r>
              <a:rPr lang="en-US" sz="2100" dirty="0" err="1" smtClean="0"/>
              <a:t>Ch@ngeMe</a:t>
            </a:r>
            <a:r>
              <a:rPr lang="en-US" sz="2100" dirty="0" smtClean="0"/>
              <a:t>‘</a:t>
            </a: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Quick Installation Steps…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233054"/>
            <a:ext cx="119980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Verify 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StackStorm Version using: st2 --version  and Python Version Used.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Verify Different Services Installed for StackStorm.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Important Paths: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/opt/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stackstorm</a:t>
            </a: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/st2   and 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/st2/st2.conf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var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/log/st2</a:t>
            </a:r>
            <a:endParaRPr lang="en-US" sz="21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StackStorm Automation tasks will run by default with </a:t>
            </a:r>
            <a:r>
              <a:rPr lang="en-US" sz="2100" b="1" dirty="0" smtClean="0">
                <a:solidFill>
                  <a:srgbClr val="FF0000"/>
                </a:solidFill>
                <a:latin typeface="Bell MT" pitchFamily="18" charset="0"/>
              </a:rPr>
              <a:t>stanley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system user on OS.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We can see this info from /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/st2/st2.conf file.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Password-less Sudo access also given to the </a:t>
            </a:r>
            <a:r>
              <a:rPr lang="en-US" sz="2100" b="1" dirty="0" smtClean="0">
                <a:solidFill>
                  <a:srgbClr val="FF0000"/>
                </a:solidFill>
                <a:latin typeface="Bell MT" pitchFamily="18" charset="0"/>
              </a:rPr>
              <a:t>stanley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We can also Modify </a:t>
            </a:r>
            <a:r>
              <a:rPr lang="en-US" sz="2100" b="1" dirty="0" smtClean="0">
                <a:solidFill>
                  <a:srgbClr val="FF0000"/>
                </a:solidFill>
                <a:latin typeface="Bell MT" pitchFamily="18" charset="0"/>
              </a:rPr>
              <a:t>stanley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system user into our custom user.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One-line/Quick Install process will automatically start </a:t>
            </a:r>
            <a:r>
              <a:rPr lang="en-US" sz="2000" b="1" dirty="0" smtClean="0">
                <a:solidFill>
                  <a:schemeClr val="dk1"/>
                </a:solidFill>
                <a:latin typeface="Bell MT" pitchFamily="18" charset="0"/>
              </a:rPr>
              <a:t>StackStorm 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even if we reboot system.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207</Words>
  <Application>Microsoft Office PowerPoint</Application>
  <PresentationFormat>Custom</PresentationFormat>
  <Paragraphs>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811</cp:revision>
  <dcterms:created xsi:type="dcterms:W3CDTF">2019-08-12T11:47:12Z</dcterms:created>
  <dcterms:modified xsi:type="dcterms:W3CDTF">2020-07-12T04:46:08Z</dcterms:modified>
</cp:coreProperties>
</file>