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80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Important Points to work with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 </a:t>
            </a:r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CLI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Important 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have two types of CLIs on StackStorm Server.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      --&gt;  For User Automation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st2ctl   --&gt;  For StackStorm Administration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Important paths: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/opt/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/st2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 /</a:t>
            </a:r>
            <a:r>
              <a:rPr lang="en-IN" sz="2300" b="1" dirty="0" err="1">
                <a:solidFill>
                  <a:schemeClr val="dk1"/>
                </a:solidFill>
                <a:latin typeface="Bell MT" pitchFamily="18" charset="0"/>
              </a:rPr>
              <a:t>var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/log/st2 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Python Version is used by StackStorm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Remove .st2 folder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Need to change the password? 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Run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: 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sudo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 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htpasswd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 /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/st2/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htpasswd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 st2admin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 login is valid for 24hours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79</Words>
  <Application>Microsoft Office PowerPoint</Application>
  <PresentationFormat>Custom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764</cp:revision>
  <dcterms:created xsi:type="dcterms:W3CDTF">2019-08-12T11:47:12Z</dcterms:created>
  <dcterms:modified xsi:type="dcterms:W3CDTF">2020-07-07T04:27:45Z</dcterms:modified>
</cp:coreProperties>
</file>