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endParaRPr lang="en-US" sz="3600" b="1" u="sng" dirty="0" smtClean="0">
              <a:solidFill>
                <a:srgbClr val="FF000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Context Function of a orquesta workflow</a:t>
            </a:r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Context Function of a orquesta workflow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965" y="1366504"/>
            <a:ext cx="1199803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Context Function is a kind of dictionary in python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It is represented with </a:t>
            </a:r>
            <a:r>
              <a:rPr lang="en-IN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()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Useful to fetch all defined variables in a workflow.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300" b="1" dirty="0" smtClean="0">
                <a:solidFill>
                  <a:srgbClr val="FF0000"/>
                </a:solidFill>
                <a:latin typeface="Bell MT" pitchFamily="18" charset="0"/>
              </a:rPr>
              <a:t>Note: 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We can follow YAQL or </a:t>
            </a:r>
            <a:r>
              <a:rPr lang="en-IN" sz="2300" b="1" dirty="0" err="1" smtClean="0">
                <a:solidFill>
                  <a:schemeClr val="dk1"/>
                </a:solidFill>
                <a:latin typeface="Bell MT" pitchFamily="18" charset="0"/>
              </a:rPr>
              <a:t>Jinja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 Syntax's to work with </a:t>
            </a:r>
            <a:r>
              <a:rPr lang="en-IN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() function.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Available operations on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 function are: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().keys()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().values()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().items()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Syntax to fetch a variable from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 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(variable)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().variable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ctx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().get(variable)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113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1069</cp:revision>
  <dcterms:created xsi:type="dcterms:W3CDTF">2019-08-12T11:47:12Z</dcterms:created>
  <dcterms:modified xsi:type="dcterms:W3CDTF">2020-07-28T04:49:55Z</dcterms:modified>
</cp:coreProperties>
</file>