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Difference Between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 and Extreme Workflow Composer (EWC) 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Difference Between StackStorm and EWC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is open source Automation Platform under the Apache 2.0 License.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Extreme Workflow Composer (EWC) is the commercial version of the StackStorm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for Automation.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EWC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adds priority support, advanced features such as fine-tuned access control (RBAC), LDAP, and Workflow Designer.</a:t>
            </a:r>
            <a:r>
              <a:rPr lang="en-US" sz="2300" b="1">
                <a:solidFill>
                  <a:schemeClr val="dk1"/>
                </a:solidFill>
                <a:latin typeface="Bell MT" pitchFamily="18" charset="0"/>
              </a:rPr>
              <a:t> </a:t>
            </a:r>
            <a:endParaRPr lang="en-US" sz="2300" b="1" smtClean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66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767</cp:revision>
  <dcterms:created xsi:type="dcterms:W3CDTF">2019-08-12T11:47:12Z</dcterms:created>
  <dcterms:modified xsi:type="dcterms:W3CDTF">2020-07-12T03:06:20Z</dcterms:modified>
</cp:coreProperties>
</file>