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80" r:id="rId3"/>
    <p:sldId id="281" r:id="rId4"/>
    <p:sldId id="26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StackStorm Architecture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Installing 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and Configuring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 Using Quick Install										  </a:t>
            </a:r>
          </a:p>
          <a:p>
            <a:pPr algn="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StackStorm </a:t>
            </a:r>
            <a:r>
              <a:rPr lang="en-US" sz="3600" b="1" dirty="0" smtClean="0">
                <a:latin typeface="Bell MT" pitchFamily="18" charset="0"/>
              </a:rPr>
              <a:t>Architecture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Architecture Diagram: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88" y="1757290"/>
            <a:ext cx="7226237" cy="419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Quick Installation </a:t>
            </a:r>
            <a:r>
              <a:rPr lang="en-US" sz="3600" b="1" dirty="0" smtClean="0">
                <a:latin typeface="Bell MT" pitchFamily="18" charset="0"/>
              </a:rPr>
              <a:t>Steps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Quick Installation is way to Automatically Install and Configure StackStorm with a shell script on a standalone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But here we have one small problem.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Actually StackStorm Consist of Different Services and they are running on different ports.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Note: we need clean or fresh 64 bit Linux OS.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999593"/>
            <a:ext cx="4281132" cy="247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0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Quick Installation Steps…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33054"/>
            <a:ext cx="11998035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Quick Installation is one-line installation.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 smtClean="0"/>
              <a:t>curl </a:t>
            </a:r>
            <a:r>
              <a:rPr lang="en-US" sz="2100" dirty="0"/>
              <a:t>-</a:t>
            </a:r>
            <a:r>
              <a:rPr lang="en-US" sz="2100" dirty="0" err="1"/>
              <a:t>sSL</a:t>
            </a:r>
            <a:r>
              <a:rPr lang="en-US" sz="2100" dirty="0"/>
              <a:t> https://stackstorm.com/packages/install.sh | bash -s -- --user</a:t>
            </a:r>
            <a:r>
              <a:rPr lang="en-US" sz="2100" b="1" dirty="0"/>
              <a:t>=</a:t>
            </a:r>
            <a:r>
              <a:rPr lang="en-US" sz="2100" dirty="0"/>
              <a:t>st2admin --password</a:t>
            </a:r>
            <a:r>
              <a:rPr lang="en-US" sz="2100" b="1" dirty="0"/>
              <a:t>=</a:t>
            </a:r>
            <a:r>
              <a:rPr lang="en-US" sz="2100" dirty="0" smtClean="0"/>
              <a:t>'</a:t>
            </a:r>
            <a:r>
              <a:rPr lang="en-US" sz="2100" dirty="0" err="1" smtClean="0"/>
              <a:t>Ch@ngeMe</a:t>
            </a:r>
            <a:r>
              <a:rPr lang="en-US" sz="2100" dirty="0" smtClean="0"/>
              <a:t>‘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Verify StackStorm Version using: st2 --version  and Python Version Used.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Verify Different Services Installed for StackStorm.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Important Paths: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/opt/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stackstorm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   and 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/st2/st2.conf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var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/log/st2</a:t>
            </a:r>
            <a:endParaRPr lang="en-US" sz="21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StackStorm Automation tasks will run by default with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system user on OS.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We can see this info from 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/st2/st2.conf file.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Password-less Sudo access also given to the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We can also Modify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system user into our custom user.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One-line/Quick Install process will automatically start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stackstorm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even if we reboot system.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235</Words>
  <Application>Microsoft Office PowerPoint</Application>
  <PresentationFormat>Custom</PresentationFormat>
  <Paragraphs>44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802</cp:revision>
  <dcterms:created xsi:type="dcterms:W3CDTF">2019-08-12T11:47:12Z</dcterms:created>
  <dcterms:modified xsi:type="dcterms:W3CDTF">2020-07-12T03:47:52Z</dcterms:modified>
</cp:coreProperties>
</file>