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80" r:id="rId3"/>
    <p:sldId id="282" r:id="rId4"/>
    <p:sldId id="286" r:id="rId5"/>
    <p:sldId id="283" r:id="rId6"/>
    <p:sldId id="284" r:id="rId7"/>
    <p:sldId id="278" r:id="rId8"/>
    <p:sldId id="281" r:id="rId9"/>
    <p:sldId id="28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  <a:t>Event-Driven Automation with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48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										  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Introduction to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Stack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5" y="1338817"/>
            <a:ext cx="1199803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StackStorm is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an Open Source platform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for integration and automation across services and tools.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Simply: DevOps Tools and Infrastructure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 can easily integrate and automate all these tools using StackStorm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adapters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called </a:t>
            </a: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sensors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and </a:t>
            </a: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actions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StackStorm is primarily designed to focus on taking actions in response to events</a:t>
            </a:r>
            <a:r>
              <a:rPr lang="en-US" sz="2400" dirty="0" smtClean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7" y="2399194"/>
            <a:ext cx="7014270" cy="218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57" y="3691140"/>
            <a:ext cx="609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145065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Event-Driven Automation with StackStorm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59" y="2365492"/>
            <a:ext cx="7513882" cy="195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95" y="4365295"/>
            <a:ext cx="8101111" cy="170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05" y="1269242"/>
            <a:ext cx="868790" cy="86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03681" y="2029858"/>
            <a:ext cx="144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7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145065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Event-Driven Automation with StackStorm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95" y="4365295"/>
            <a:ext cx="8101111" cy="170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72" y="3354325"/>
            <a:ext cx="1687560" cy="91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31" y="3647868"/>
            <a:ext cx="1598478" cy="71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00" y="2280527"/>
            <a:ext cx="10287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4" y="2738114"/>
            <a:ext cx="13359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8050">
            <a:off x="6650144" y="2847264"/>
            <a:ext cx="1143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7421" y="4735773"/>
            <a:ext cx="18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Docker    Httpd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436729" y="3446729"/>
            <a:ext cx="191068" cy="128904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Up Arrow 30"/>
          <p:cNvSpPr/>
          <p:nvPr/>
        </p:nvSpPr>
        <p:spPr>
          <a:xfrm>
            <a:off x="1312460" y="3459574"/>
            <a:ext cx="191068" cy="128904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Brace 23"/>
          <p:cNvSpPr/>
          <p:nvPr/>
        </p:nvSpPr>
        <p:spPr>
          <a:xfrm rot="16200000">
            <a:off x="689474" y="1619879"/>
            <a:ext cx="871767" cy="2049191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1407994" y="2192442"/>
            <a:ext cx="3827244" cy="1438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324512" y="1222007"/>
            <a:ext cx="686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Pre-Defined Rules: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Event-1 (DDown)   then  Execute Start Docker </a:t>
            </a:r>
            <a:r>
              <a:rPr lang="en-US" b="1" dirty="0" err="1" smtClean="0">
                <a:solidFill>
                  <a:srgbClr val="C00000"/>
                </a:solidFill>
              </a:rPr>
              <a:t>Cmd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Event-2 (</a:t>
            </a:r>
            <a:r>
              <a:rPr lang="en-US" b="1" dirty="0" err="1" smtClean="0">
                <a:solidFill>
                  <a:srgbClr val="C00000"/>
                </a:solidFill>
              </a:rPr>
              <a:t>Hdown</a:t>
            </a:r>
            <a:r>
              <a:rPr lang="en-US" b="1" dirty="0" smtClean="0">
                <a:solidFill>
                  <a:srgbClr val="C00000"/>
                </a:solidFill>
              </a:rPr>
              <a:t>)  then  Execute Start Httpd  </a:t>
            </a:r>
            <a:r>
              <a:rPr lang="en-US" b="1" dirty="0" err="1" smtClean="0">
                <a:solidFill>
                  <a:srgbClr val="C00000"/>
                </a:solidFill>
              </a:rPr>
              <a:t>Cmd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Unknown Event then Raise an Incident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1" y="1017904"/>
            <a:ext cx="11930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Bell MT" pitchFamily="18" charset="0"/>
              </a:rPr>
              <a:t>It like </a:t>
            </a:r>
            <a:r>
              <a:rPr lang="en-IN" b="1" dirty="0">
                <a:solidFill>
                  <a:srgbClr val="002060"/>
                </a:solidFill>
                <a:latin typeface="Bell MT" pitchFamily="18" charset="0"/>
              </a:rPr>
              <a:t>IFTTT (If-This-Than-That) tool for DevOps and Infrastructure.</a:t>
            </a:r>
            <a:endParaRPr lang="en-US" b="1" dirty="0">
              <a:solidFill>
                <a:srgbClr val="002060"/>
              </a:solidFill>
              <a:latin typeface="Bell MT" pitchFamily="18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268411"/>
            <a:ext cx="571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02" y="2422336"/>
            <a:ext cx="15811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38" y="2264377"/>
            <a:ext cx="4381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ight Arrow 45"/>
          <p:cNvSpPr/>
          <p:nvPr/>
        </p:nvSpPr>
        <p:spPr>
          <a:xfrm>
            <a:off x="6880701" y="2523714"/>
            <a:ext cx="1221472" cy="23863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9563670" y="2467189"/>
            <a:ext cx="1221472" cy="23863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275" y="3043631"/>
            <a:ext cx="6477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0" y="3092282"/>
            <a:ext cx="11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DDown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8699" y="3123883"/>
            <a:ext cx="12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HDown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7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31" grpId="0" animBg="1"/>
      <p:bldP spid="24" grpId="0" animBg="1"/>
      <p:bldP spid="25" grpId="0" animBg="1"/>
      <p:bldP spid="42" grpId="0"/>
      <p:bldP spid="46" grpId="0" animBg="1"/>
      <p:bldP spid="47" grpId="0" animBg="1"/>
      <p:bldP spid="27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Simple Use Case-1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88" y="4695820"/>
            <a:ext cx="1123131" cy="112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78" y="4170343"/>
            <a:ext cx="698152" cy="5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59" y="2238233"/>
            <a:ext cx="868790" cy="86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rved Right Arrow 7"/>
          <p:cNvSpPr/>
          <p:nvPr/>
        </p:nvSpPr>
        <p:spPr>
          <a:xfrm rot="10800000" flipH="1">
            <a:off x="3636397" y="2579245"/>
            <a:ext cx="962824" cy="297539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6259774" y="2672628"/>
            <a:ext cx="1039504" cy="3018488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59774" y="2308623"/>
            <a:ext cx="3366449" cy="27062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23" y="1828427"/>
            <a:ext cx="1518229" cy="136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9307" y="3543062"/>
            <a:ext cx="337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Sensors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(To Identify the status of Httpd)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9482" y="3715024"/>
            <a:ext cx="28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6343" y="3107023"/>
            <a:ext cx="13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Automation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7949" y="1269496"/>
            <a:ext cx="56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Send Notification on Auto-Remediation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Simple Use Case-2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59" y="2238233"/>
            <a:ext cx="868790" cy="86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rved Right Arrow 7"/>
          <p:cNvSpPr/>
          <p:nvPr/>
        </p:nvSpPr>
        <p:spPr>
          <a:xfrm rot="10800000" flipH="1">
            <a:off x="3636397" y="2511989"/>
            <a:ext cx="962824" cy="3056477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6259774" y="2672628"/>
            <a:ext cx="1039504" cy="3018488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59774" y="2308623"/>
            <a:ext cx="3366449" cy="27062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23" y="1922397"/>
            <a:ext cx="1309513" cy="11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28299" y="3543062"/>
            <a:ext cx="240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Sensors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(To Monitor instances)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4382" y="3502292"/>
            <a:ext cx="476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Action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Terminate Instance if tags are not defined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0100" y="3183165"/>
            <a:ext cx="13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Automation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89" y="4954137"/>
            <a:ext cx="1597382" cy="87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4949" y="2016370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Send Notification 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042" y="1388950"/>
            <a:ext cx="892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ell MT" pitchFamily="18" charset="0"/>
              </a:rPr>
              <a:t>So, StackStorm is like IFTTT (If-This-Than-That) tool for DevOps and Infrastructure.</a:t>
            </a:r>
            <a:endParaRPr lang="en-US" b="1" dirty="0">
              <a:solidFill>
                <a:srgbClr val="C0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145065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Concepts of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Stack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5" y="1048173"/>
            <a:ext cx="11998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Concepts: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Packs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Workflows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Rules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Triggers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Sensors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Webhooks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ChatOps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Why StackStorm for Automation ?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Open Source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Implemented with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4296"/>
            <a:ext cx="5607724" cy="146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9362"/>
            <a:ext cx="5806184" cy="122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0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Prerequisites </a:t>
            </a:r>
            <a:r>
              <a:rPr lang="en-US" sz="3600" b="1" dirty="0" smtClean="0">
                <a:latin typeface="Bell MT" pitchFamily="18" charset="0"/>
              </a:rPr>
              <a:t>to Enroll this Course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307" y="3006252"/>
            <a:ext cx="74305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Basic 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knowledge on Linux OS and Commands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Basics of YAML Scripting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Shell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Python 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Scripting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Prerequisites </a:t>
            </a:r>
            <a:r>
              <a:rPr lang="en-US" sz="3600" b="1" dirty="0" smtClean="0">
                <a:latin typeface="Bell MT" pitchFamily="18" charset="0"/>
              </a:rPr>
              <a:t>to Enroll this Course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307" y="3006252"/>
            <a:ext cx="74305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Basic 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knowledge on Linux OS and Commands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Basics of YAML Scripting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Shell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Python 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Scripting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323</Words>
  <Application>Microsoft Office PowerPoint</Application>
  <PresentationFormat>Custom</PresentationFormat>
  <Paragraphs>81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815</cp:revision>
  <dcterms:created xsi:type="dcterms:W3CDTF">2019-08-12T11:47:12Z</dcterms:created>
  <dcterms:modified xsi:type="dcterms:W3CDTF">2020-08-01T06:45:16Z</dcterms:modified>
</cp:coreProperties>
</file>