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0" r:id="rId3"/>
    <p:sldId id="265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Syllabus for Event-Driven Automation with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Syllabus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Installation and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Configuration.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Environment setup.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Login into StackStorm using Web UI and CLI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Work with default packs, from WebUI, CLI and also using REST API.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API’s keys and token codes</a:t>
            </a:r>
            <a:endParaRPr lang="en-IN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Implementing Custom packs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Packs consist of actions, workflows, rules, sensors etc…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YAML, Jinja, Shell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, Python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and YQAL Languages.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Webhooks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DataStore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StackStorm ChatOps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Practice on Each Concept.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Syllabus…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58886"/>
            <a:ext cx="119980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Packs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collection of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actions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,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workflows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, rules,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sensors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etc…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github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repo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requirements.txt for python dependencies</a:t>
            </a:r>
          </a:p>
          <a:p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Webhooks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create a </a:t>
            </a:r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webhook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rule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invoke the </a:t>
            </a:r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webhook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via curl</a:t>
            </a:r>
          </a:p>
          <a:p>
            <a:pPr marL="0" lvl="1"/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Workflows </a:t>
            </a:r>
          </a:p>
          <a:p>
            <a:pPr marL="0" lvl="1"/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       Workflow with </a:t>
            </a:r>
            <a:r>
              <a:rPr lang="en-IN" sz="2000" b="1" dirty="0" err="1" smtClean="0">
                <a:solidFill>
                  <a:schemeClr val="dk1"/>
                </a:solidFill>
                <a:latin typeface="Bell MT" pitchFamily="18" charset="0"/>
              </a:rPr>
              <a:t>Orquesta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passing data between actions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handling errors</a:t>
            </a:r>
          </a:p>
          <a:p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Datastore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read/write data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secret keys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reading in data in an action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reading in data in a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workflow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0955" y="2642208"/>
            <a:ext cx="626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StackStorm ChatOps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what is ChatOps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create a alias for our action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demo execution of the alias in Slack</a:t>
            </a:r>
          </a:p>
          <a:p>
            <a:pPr lvl="1"/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186</Words>
  <Application>Microsoft Office PowerPoint</Application>
  <PresentationFormat>Custom</PresentationFormat>
  <Paragraphs>45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753</cp:revision>
  <dcterms:created xsi:type="dcterms:W3CDTF">2019-08-12T11:47:12Z</dcterms:created>
  <dcterms:modified xsi:type="dcterms:W3CDTF">2020-08-01T08:23:28Z</dcterms:modified>
</cp:coreProperties>
</file>