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80" r:id="rId3"/>
    <p:sldId id="265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Location of Required Documents for this Course</a:t>
            </a:r>
            <a:endParaRPr lang="en-IN" sz="3600" b="1" dirty="0">
              <a:solidFill>
                <a:schemeClr val="tx2">
                  <a:lumMod val="75000"/>
                </a:schemeClr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Location of Required Documents for this Course</a:t>
            </a:r>
            <a:endParaRPr lang="en-US" sz="3600" b="1" dirty="0" smtClean="0"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672975"/>
            <a:ext cx="119980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https://github.com/NarendraPAutomationEngineer/StackStormTutorials</a:t>
            </a:r>
            <a:endParaRPr lang="en-IN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Syllabus…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258886"/>
            <a:ext cx="119980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Packs</a:t>
            </a: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collection of 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actions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, aliases, workflows, rules, 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sensors </a:t>
            </a:r>
            <a:r>
              <a:rPr lang="en-IN" sz="2000" b="1" dirty="0" err="1" smtClean="0">
                <a:solidFill>
                  <a:schemeClr val="dk1"/>
                </a:solidFill>
                <a:latin typeface="Bell MT" pitchFamily="18" charset="0"/>
              </a:rPr>
              <a:t>etc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)</a:t>
            </a:r>
          </a:p>
          <a:p>
            <a:pPr lvl="1"/>
            <a:r>
              <a:rPr lang="en-IN" sz="2000" b="1" dirty="0" err="1">
                <a:solidFill>
                  <a:schemeClr val="dk1"/>
                </a:solidFill>
                <a:latin typeface="Bell MT" pitchFamily="18" charset="0"/>
              </a:rPr>
              <a:t>github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 repo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requirements.txt for python dependencies</a:t>
            </a:r>
          </a:p>
          <a:p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Webhooks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create a </a:t>
            </a:r>
            <a:r>
              <a:rPr lang="en-IN" sz="2000" b="1" dirty="0" err="1">
                <a:solidFill>
                  <a:schemeClr val="dk1"/>
                </a:solidFill>
                <a:latin typeface="Bell MT" pitchFamily="18" charset="0"/>
              </a:rPr>
              <a:t>webhook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 rule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invoke the </a:t>
            </a:r>
            <a:r>
              <a:rPr lang="en-IN" sz="2000" b="1" dirty="0" err="1">
                <a:solidFill>
                  <a:schemeClr val="dk1"/>
                </a:solidFill>
                <a:latin typeface="Bell MT" pitchFamily="18" charset="0"/>
              </a:rPr>
              <a:t>webhook</a:t>
            </a:r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 via curl</a:t>
            </a:r>
          </a:p>
          <a:p>
            <a:pPr marL="0" lvl="1"/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Workflows </a:t>
            </a:r>
          </a:p>
          <a:p>
            <a:pPr marL="0" lvl="1"/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       Workflow with </a:t>
            </a:r>
            <a:r>
              <a:rPr lang="en-IN" sz="2000" b="1" dirty="0" err="1" smtClean="0">
                <a:solidFill>
                  <a:schemeClr val="dk1"/>
                </a:solidFill>
                <a:latin typeface="Bell MT" pitchFamily="18" charset="0"/>
              </a:rPr>
              <a:t>Orquesta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 </a:t>
            </a: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passing data between actions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handling errors</a:t>
            </a:r>
          </a:p>
          <a:p>
            <a:r>
              <a:rPr lang="en-IN" sz="2000" b="1" dirty="0" err="1">
                <a:solidFill>
                  <a:schemeClr val="dk1"/>
                </a:solidFill>
                <a:latin typeface="Bell MT" pitchFamily="18" charset="0"/>
              </a:rPr>
              <a:t>Datastore</a:t>
            </a:r>
            <a:endParaRPr lang="en-IN" sz="2000" b="1" dirty="0">
              <a:solidFill>
                <a:schemeClr val="dk1"/>
              </a:solidFill>
              <a:latin typeface="Bell MT" pitchFamily="18" charset="0"/>
            </a:endParaRP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read/write data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secret keys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reading in data in an action</a:t>
            </a:r>
          </a:p>
          <a:p>
            <a:pPr lvl="1"/>
            <a:r>
              <a:rPr lang="en-IN" sz="2000" b="1" dirty="0">
                <a:solidFill>
                  <a:schemeClr val="dk1"/>
                </a:solidFill>
                <a:latin typeface="Bell MT" pitchFamily="18" charset="0"/>
              </a:rPr>
              <a:t>reading in data in a </a:t>
            </a:r>
            <a:r>
              <a:rPr lang="en-IN" sz="2000" b="1" dirty="0" smtClean="0">
                <a:solidFill>
                  <a:schemeClr val="dk1"/>
                </a:solidFill>
                <a:latin typeface="Bell MT" pitchFamily="18" charset="0"/>
              </a:rPr>
              <a:t>workflow</a:t>
            </a: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0955" y="2642208"/>
            <a:ext cx="6260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Bell MT" pitchFamily="18" charset="0"/>
              </a:rPr>
              <a:t>StackStorm ChatOps</a:t>
            </a:r>
          </a:p>
          <a:p>
            <a:r>
              <a:rPr lang="en-US" b="1" dirty="0">
                <a:solidFill>
                  <a:schemeClr val="dk1"/>
                </a:solidFill>
                <a:latin typeface="Bell MT" pitchFamily="18" charset="0"/>
              </a:rPr>
              <a:t>what is ChatOps</a:t>
            </a:r>
          </a:p>
          <a:p>
            <a:r>
              <a:rPr lang="en-US" b="1" dirty="0">
                <a:solidFill>
                  <a:schemeClr val="dk1"/>
                </a:solidFill>
                <a:latin typeface="Bell MT" pitchFamily="18" charset="0"/>
              </a:rPr>
              <a:t>create a alias for our action</a:t>
            </a:r>
          </a:p>
          <a:p>
            <a:r>
              <a:rPr lang="en-US" b="1" dirty="0">
                <a:solidFill>
                  <a:schemeClr val="dk1"/>
                </a:solidFill>
                <a:latin typeface="Bell MT" pitchFamily="18" charset="0"/>
              </a:rPr>
              <a:t>demo execution of the alias in Slack</a:t>
            </a:r>
          </a:p>
          <a:p>
            <a:pPr lvl="1"/>
            <a:endParaRPr lang="en-IN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2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127</Words>
  <Application>Microsoft Office PowerPoint</Application>
  <PresentationFormat>Custom</PresentationFormat>
  <Paragraphs>34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740</cp:revision>
  <dcterms:created xsi:type="dcterms:W3CDTF">2019-08-12T11:47:12Z</dcterms:created>
  <dcterms:modified xsi:type="dcterms:W3CDTF">2020-07-06T06:20:28Z</dcterms:modified>
</cp:coreProperties>
</file>