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2" r:id="rId2"/>
    <p:sldId id="280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15" autoAdjust="0"/>
  </p:normalViewPr>
  <p:slideViewPr>
    <p:cSldViewPr snapToGrid="0">
      <p:cViewPr varScale="1">
        <p:scale>
          <a:sx n="70" d="100"/>
          <a:sy n="70" d="100"/>
        </p:scale>
        <p:origin x="-16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76200" y="18803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>
              <a:solidFill>
                <a:srgbClr val="002060"/>
              </a:solidFill>
              <a:latin typeface="Bell MT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System Requirements to Install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endParaRPr lang="en-IN" sz="3600" b="1" dirty="0">
              <a:solidFill>
                <a:schemeClr val="tx2">
                  <a:lumMod val="75000"/>
                </a:schemeClr>
              </a:solidFill>
              <a:latin typeface="Bell MT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										  </a:t>
            </a: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NarendraP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 smtClean="0">
                <a:latin typeface="Bell MT" pitchFamily="18" charset="0"/>
              </a:rPr>
              <a:t>: Event-Driven </a:t>
            </a:r>
            <a:r>
              <a:rPr lang="en-US" sz="2800" b="1" dirty="0">
                <a:latin typeface="Bell MT" pitchFamily="18" charset="0"/>
              </a:rPr>
              <a:t>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3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System Requirements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964" y="1366504"/>
            <a:ext cx="1199803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StackStorm officially runs under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Linux 64-bit 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only. </a:t>
            </a: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They are: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Ubuntu Linux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RHEL </a:t>
            </a:r>
            <a:r>
              <a:rPr lang="en-IN" sz="2300" b="1" dirty="0">
                <a:solidFill>
                  <a:schemeClr val="dk1"/>
                </a:solidFill>
                <a:latin typeface="Bell MT" pitchFamily="18" charset="0"/>
              </a:rPr>
              <a:t>or </a:t>
            </a:r>
            <a:r>
              <a:rPr lang="en-IN" sz="2300" b="1" dirty="0" err="1">
                <a:solidFill>
                  <a:schemeClr val="dk1"/>
                </a:solidFill>
                <a:latin typeface="Bell MT" pitchFamily="18" charset="0"/>
              </a:rPr>
              <a:t>CentOS</a:t>
            </a:r>
            <a:r>
              <a:rPr lang="en-IN" sz="2300" b="1" dirty="0">
                <a:solidFill>
                  <a:schemeClr val="dk1"/>
                </a:solidFill>
                <a:latin typeface="Bell MT" pitchFamily="18" charset="0"/>
              </a:rPr>
              <a:t> Linux. </a:t>
            </a: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Note: 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It is not supported on any other Linux distributions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System Requirements for Testing: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We need Additional RAM for Data Center Automations       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05" y="3869823"/>
            <a:ext cx="5008301" cy="4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292" y="4294467"/>
            <a:ext cx="2768647" cy="137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9099" y="1678675"/>
            <a:ext cx="4075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 smtClean="0">
                <a:solidFill>
                  <a:srgbClr val="002060"/>
                </a:solidFill>
              </a:rPr>
              <a:t>If file system is spited into participations and mount points then we need 1Gb for /</a:t>
            </a:r>
            <a:r>
              <a:rPr lang="en-IN" b="1" dirty="0" err="1" smtClean="0">
                <a:solidFill>
                  <a:srgbClr val="002060"/>
                </a:solidFill>
              </a:rPr>
              <a:t>var</a:t>
            </a:r>
            <a:r>
              <a:rPr lang="en-IN" b="1" dirty="0" smtClean="0">
                <a:solidFill>
                  <a:srgbClr val="002060"/>
                </a:solidFill>
              </a:rPr>
              <a:t> and 1GB for /opt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94" y="3970617"/>
            <a:ext cx="2034514" cy="100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94" y="5110803"/>
            <a:ext cx="4041657" cy="404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1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3012</TotalTime>
  <Words>69</Words>
  <Application>Microsoft Office PowerPoint</Application>
  <PresentationFormat>Custom</PresentationFormat>
  <Paragraphs>24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SRI VASTAV</cp:lastModifiedBy>
  <cp:revision>765</cp:revision>
  <dcterms:created xsi:type="dcterms:W3CDTF">2019-08-12T11:47:12Z</dcterms:created>
  <dcterms:modified xsi:type="dcterms:W3CDTF">2020-07-12T02:56:38Z</dcterms:modified>
</cp:coreProperties>
</file>