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0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ackstorm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4800" b="1" dirty="0" smtClean="0">
                <a:solidFill>
                  <a:schemeClr val="tx1"/>
                </a:solidFill>
                <a:latin typeface="Bell MT" pitchFamily="18" charset="0"/>
              </a:rPr>
              <a:t>             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Different Ways to Install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Different Ways to Install StackStorm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hlinkClick r:id="rId3"/>
              </a:rPr>
              <a:t>https://docs.stackstorm.com</a:t>
            </a:r>
            <a:r>
              <a:rPr lang="en-IN" sz="2400" dirty="0" smtClean="0">
                <a:hlinkClick r:id="rId3"/>
              </a:rPr>
              <a:t>/</a:t>
            </a: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37</Words>
  <Application>Microsoft Office PowerPoint</Application>
  <PresentationFormat>Custom</PresentationFormat>
  <Paragraphs>13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771</cp:revision>
  <dcterms:created xsi:type="dcterms:W3CDTF">2019-08-12T11:47:12Z</dcterms:created>
  <dcterms:modified xsi:type="dcterms:W3CDTF">2020-07-11T18:11:28Z</dcterms:modified>
</cp:coreProperties>
</file>