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80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StackStorm Connectivity with Remote Servers to Execute Actions on Remoter Servers</a:t>
            </a:r>
            <a:endParaRPr lang="en-US" sz="3600" b="1" dirty="0" smtClean="0">
              <a:solidFill>
                <a:schemeClr val="tx1"/>
              </a:solidFill>
              <a:latin typeface="Bell MT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	  </a:t>
            </a: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Executing Actions on Remote Server</a:t>
            </a:r>
            <a:endParaRPr lang="en-US" sz="36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To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execute actions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on </a:t>
            </a:r>
            <a:r>
              <a:rPr lang="en-US" sz="2300" b="1">
                <a:solidFill>
                  <a:schemeClr val="dk1"/>
                </a:solidFill>
                <a:latin typeface="Bell MT" pitchFamily="18" charset="0"/>
              </a:rPr>
              <a:t>remote </a:t>
            </a:r>
            <a:r>
              <a:rPr lang="en-US" sz="2300" b="1" smtClean="0">
                <a:solidFill>
                  <a:schemeClr val="dk1"/>
                </a:solidFill>
                <a:latin typeface="Bell MT" pitchFamily="18" charset="0"/>
              </a:rPr>
              <a:t>hosts/servers,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StackStorm uses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SSH Connection.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SSH has two ways: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Password Authentication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Using username and password -- Not Recommend by StackStorm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Password-less Authentication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Using SSH Keys  -- Recommend way by StackStorm</a:t>
            </a:r>
          </a:p>
          <a:p>
            <a:pPr lvl="2"/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76</Words>
  <Application>Microsoft Office PowerPoint</Application>
  <PresentationFormat>Custom</PresentationFormat>
  <Paragraphs>16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878</cp:revision>
  <dcterms:created xsi:type="dcterms:W3CDTF">2019-08-12T11:47:12Z</dcterms:created>
  <dcterms:modified xsi:type="dcterms:W3CDTF">2020-07-12T09:32:29Z</dcterms:modified>
</cp:coreProperties>
</file>