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80" r:id="rId3"/>
    <p:sldId id="281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16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Configuring Password-less Authentication to work with  Remote Servers From stackstorm Server using SSH Keys</a:t>
            </a:r>
          </a:p>
          <a:p>
            <a:pPr algn="ctr"/>
            <a:endParaRPr lang="en-US" sz="36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Configuring SSH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66504"/>
            <a:ext cx="1219199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 recommended way to connect with remote servers is using public key-based SSH.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Steps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Step1: Create Same User across all servers.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(Default user for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stackstorm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is </a:t>
            </a:r>
            <a:r>
              <a:rPr lang="en-IN" sz="2400" dirty="0" err="1" smtClean="0"/>
              <a:t>stanley</a:t>
            </a:r>
            <a:r>
              <a:rPr lang="en-IN" sz="2400" dirty="0" smtClean="0"/>
              <a:t>)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lvl="2"/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67634" y="3876622"/>
            <a:ext cx="2647666" cy="1746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7519915" y="2489776"/>
            <a:ext cx="2647666" cy="1746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492618" y="4333996"/>
            <a:ext cx="2647666" cy="1746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381533" y="4041520"/>
            <a:ext cx="21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StackStorm Server</a:t>
            </a:r>
          </a:p>
          <a:p>
            <a:r>
              <a:rPr lang="en-US" b="1" dirty="0" smtClean="0"/>
              <a:t>(StackStorm Engine)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42745" y="2483893"/>
            <a:ext cx="24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Remote Server-1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(StackStorm Node-1)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5448" y="4708142"/>
            <a:ext cx="24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Remote Server-2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(StackStorm Node-2)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1532" y="4922458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6643" y="3239067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3814" y="5354473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3" grpId="0"/>
      <p:bldP spid="5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Configuring SSH…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Step2: </a:t>
            </a:r>
            <a:r>
              <a:rPr lang="en-IN" sz="2400" i="1" dirty="0"/>
              <a:t>generate </a:t>
            </a:r>
            <a:r>
              <a:rPr lang="en-IN" sz="2400" i="1" dirty="0" err="1"/>
              <a:t>ssh</a:t>
            </a:r>
            <a:r>
              <a:rPr lang="en-IN" sz="2400" i="1" dirty="0"/>
              <a:t> </a:t>
            </a:r>
            <a:r>
              <a:rPr lang="en-IN" sz="2400" i="1" dirty="0" smtClean="0"/>
              <a:t>keys on stackstorm server</a:t>
            </a:r>
            <a:endParaRPr lang="en-IN" sz="2400" i="1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Step3</a:t>
            </a:r>
            <a:r>
              <a:rPr lang="en-US" sz="2400" b="1" i="1" dirty="0" smtClean="0">
                <a:solidFill>
                  <a:schemeClr val="dk1"/>
                </a:solidFill>
                <a:latin typeface="Bell MT" pitchFamily="18" charset="0"/>
              </a:rPr>
              <a:t>: Copy </a:t>
            </a:r>
            <a:r>
              <a:rPr lang="en-US" sz="2400" i="1" dirty="0"/>
              <a:t>public key to </a:t>
            </a:r>
            <a:r>
              <a:rPr lang="en-US" sz="2400" i="1" dirty="0" err="1" smtClean="0"/>
              <a:t>stackstorm</a:t>
            </a:r>
            <a:r>
              <a:rPr lang="en-US" sz="2400" i="1" dirty="0" smtClean="0"/>
              <a:t> nodes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Step4</a:t>
            </a:r>
            <a:r>
              <a:rPr lang="en-US" sz="2400" i="1" dirty="0" smtClean="0"/>
              <a:t>: setup </a:t>
            </a:r>
            <a:r>
              <a:rPr lang="en-US" sz="2400" i="1" dirty="0" err="1" smtClean="0"/>
              <a:t>passwordless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sudo</a:t>
            </a:r>
            <a:r>
              <a:rPr lang="en-US" sz="2400" i="1" dirty="0" smtClean="0"/>
              <a:t> for automation user on local and remote servers.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Step5: Verify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passwordless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setup using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ssh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remote_server_ip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lvl="2"/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3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143</Words>
  <Application>Microsoft Office PowerPoint</Application>
  <PresentationFormat>Custom</PresentationFormat>
  <Paragraphs>33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906</cp:revision>
  <dcterms:created xsi:type="dcterms:W3CDTF">2019-08-12T11:47:12Z</dcterms:created>
  <dcterms:modified xsi:type="dcterms:W3CDTF">2020-08-01T12:55:22Z</dcterms:modified>
</cp:coreProperties>
</file>