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0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r>
              <a:rPr lang="en-US" sz="3500" b="1" dirty="0" smtClean="0">
                <a:latin typeface="Bell MT" pitchFamily="18" charset="0"/>
              </a:rPr>
              <a:t>Configuring </a:t>
            </a:r>
            <a:r>
              <a:rPr lang="en-US" sz="3500" b="1" dirty="0">
                <a:latin typeface="Bell MT" pitchFamily="18" charset="0"/>
              </a:rPr>
              <a:t>SSH Connection with Username and </a:t>
            </a:r>
            <a:r>
              <a:rPr lang="en-US" sz="3500" b="1" dirty="0" smtClean="0">
                <a:latin typeface="Bell MT" pitchFamily="18" charset="0"/>
              </a:rPr>
              <a:t>Password</a:t>
            </a:r>
            <a:endParaRPr lang="en-US" sz="3500" b="1" dirty="0">
              <a:solidFill>
                <a:srgbClr val="C00000"/>
              </a:solidFill>
              <a:latin typeface="Bell MT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  </a:t>
            </a:r>
          </a:p>
          <a:p>
            <a:pPr algn="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NarendraP</a:t>
            </a:r>
            <a:endParaRPr lang="en-US" sz="2400" b="1" dirty="0" smtClean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Configuring </a:t>
            </a:r>
            <a:r>
              <a:rPr lang="en-US" sz="3600" b="1" dirty="0" smtClean="0">
                <a:latin typeface="Bell MT" pitchFamily="18" charset="0"/>
              </a:rPr>
              <a:t>SSH Connection with Username and Password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66504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recommended way to connect with remote servers is using public key-based SSH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. (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Passwordless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Authentication)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lvl="2"/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67634" y="3876622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7519915" y="2256767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492618" y="4333996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381533" y="404152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StackStorm Server</a:t>
            </a:r>
          </a:p>
          <a:p>
            <a:r>
              <a:rPr lang="en-US" b="1" dirty="0" smtClean="0"/>
              <a:t>(StackStorm Engine)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2745" y="2483893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Node-1)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5448" y="4708142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Node-2)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1532" y="4922458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643" y="3239067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3814" y="5354473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5785" y="2166440"/>
            <a:ext cx="2265527" cy="14419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3903260" y="2151622"/>
            <a:ext cx="2356512" cy="13108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35674" y="2437725"/>
            <a:ext cx="1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Server-3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88642" y="2405459"/>
            <a:ext cx="1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Server-4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03261" y="2807057"/>
            <a:ext cx="279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UserName</a:t>
            </a:r>
            <a:r>
              <a:rPr lang="en-US" b="1" dirty="0" smtClean="0"/>
              <a:t>: tomcat</a:t>
            </a:r>
          </a:p>
          <a:p>
            <a:r>
              <a:rPr lang="en-US" b="1" dirty="0" smtClean="0"/>
              <a:t>Password: tomcat123	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5785" y="2690459"/>
            <a:ext cx="279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UserName</a:t>
            </a:r>
            <a:r>
              <a:rPr lang="en-US" b="1" dirty="0" smtClean="0"/>
              <a:t>: tomcat</a:t>
            </a:r>
          </a:p>
          <a:p>
            <a:r>
              <a:rPr lang="en-US" b="1" dirty="0" smtClean="0"/>
              <a:t>Password: tomcat123	</a:t>
            </a:r>
            <a:endParaRPr lang="en-IN" b="1" dirty="0"/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 flipV="1">
            <a:off x="4715300" y="3130223"/>
            <a:ext cx="2777318" cy="161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9" idx="1"/>
          </p:cNvCxnSpPr>
          <p:nvPr/>
        </p:nvCxnSpPr>
        <p:spPr>
          <a:xfrm>
            <a:off x="4715300" y="4750079"/>
            <a:ext cx="2777318" cy="45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95582" y="4544704"/>
            <a:ext cx="22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Password less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/>
      <p:bldP spid="5" grpId="0"/>
      <p:bldP spid="10" grpId="0"/>
      <p:bldP spid="11" grpId="0"/>
      <p:bldP spid="12" grpId="0"/>
      <p:bldP spid="13" grpId="0"/>
      <p:bldP spid="15" grpId="0" animBg="1"/>
      <p:bldP spid="17" grpId="0" animBg="1"/>
      <p:bldP spid="18" grpId="0"/>
      <p:bldP spid="19" grpId="0"/>
      <p:bldP spid="21" grpId="0"/>
      <p:bldP spid="22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93</Words>
  <Application>Microsoft Office PowerPoint</Application>
  <PresentationFormat>Custom</PresentationFormat>
  <Paragraphs>28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920</cp:revision>
  <dcterms:created xsi:type="dcterms:W3CDTF">2019-08-12T11:47:12Z</dcterms:created>
  <dcterms:modified xsi:type="dcterms:W3CDTF">2020-08-01T17:02:13Z</dcterms:modified>
</cp:coreProperties>
</file>