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2" r:id="rId2"/>
    <p:sldId id="281" r:id="rId3"/>
    <p:sldId id="265" r:id="rId4"/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 snapToGrid="0">
      <p:cViewPr varScale="1">
        <p:scale>
          <a:sx n="70" d="100"/>
          <a:sy n="70" d="100"/>
        </p:scale>
        <p:origin x="-72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ostnam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76200" y="18803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u="sng" dirty="0">
              <a:solidFill>
                <a:srgbClr val="002060"/>
              </a:solidFill>
              <a:latin typeface="Bell MT" pitchFamily="18" charset="0"/>
            </a:endParaRPr>
          </a:p>
          <a:p>
            <a:pPr algn="ctr"/>
            <a:r>
              <a:rPr lang="en-US" sz="2800" b="1" smtClean="0">
                <a:solidFill>
                  <a:schemeClr val="tx1"/>
                </a:solidFill>
                <a:latin typeface="Bell MT" pitchFamily="18" charset="0"/>
              </a:rPr>
              <a:t>Types of </a:t>
            </a:r>
            <a:r>
              <a:rPr lang="en-US" sz="2800" b="1" dirty="0" smtClean="0">
                <a:solidFill>
                  <a:schemeClr val="tx1"/>
                </a:solidFill>
                <a:latin typeface="Bell MT" pitchFamily="18" charset="0"/>
              </a:rPr>
              <a:t>StackStorm CLI Commands 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Bell MT" pitchFamily="18" charset="0"/>
              </a:rPr>
              <a:t>									  </a:t>
            </a:r>
          </a:p>
          <a:p>
            <a:pPr algn="r"/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NarendraP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 smtClean="0">
                <a:latin typeface="Bell MT" pitchFamily="18" charset="0"/>
              </a:rPr>
              <a:t>: Event-Driven </a:t>
            </a:r>
            <a:r>
              <a:rPr lang="en-US" sz="2800" b="1" dirty="0">
                <a:latin typeface="Bell MT" pitchFamily="18" charset="0"/>
              </a:rPr>
              <a:t>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3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Different Types of StackStorm CLI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964" y="1366504"/>
            <a:ext cx="11998035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We have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different types 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of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StackStorm CLIs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.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st2ctl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st2</a:t>
            </a: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st2ctl       --&gt;  To work with StackStorm for </a:t>
            </a:r>
            <a:r>
              <a:rPr lang="en-US" sz="2300" b="1" dirty="0" err="1">
                <a:solidFill>
                  <a:schemeClr val="dk1"/>
                </a:solidFill>
                <a:latin typeface="Bell MT" pitchFamily="18" charset="0"/>
              </a:rPr>
              <a:t>Administartion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/</a:t>
            </a:r>
            <a:r>
              <a:rPr lang="en-US" sz="2300" b="1" dirty="0" err="1">
                <a:solidFill>
                  <a:schemeClr val="dk1"/>
                </a:solidFill>
                <a:latin typeface="Bell MT" pitchFamily="18" charset="0"/>
              </a:rPr>
              <a:t>Configruation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.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Example: To start/stop/restart 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stackstorm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To Load any Configuration Changes.</a:t>
            </a: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st2 	     --&gt; 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To Login and  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Execute Automation Tasks.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4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Different Ways to Login into StackStorm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964" y="1366504"/>
            <a:ext cx="1199803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There are two ways to login into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StackStorm:</a:t>
            </a: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WebUI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 (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  <a:hlinkClick r:id="rId3"/>
              </a:rPr>
              <a:t>http://</a:t>
            </a:r>
            <a:r>
              <a:rPr lang="en-US" sz="2300" b="1" smtClean="0">
                <a:solidFill>
                  <a:schemeClr val="dk1"/>
                </a:solidFill>
                <a:latin typeface="Bell MT" pitchFamily="18" charset="0"/>
                <a:hlinkClick r:id="rId3"/>
              </a:rPr>
              <a:t>hostname:80/</a:t>
            </a:r>
            <a:r>
              <a:rPr lang="en-US" sz="2300" b="1" smtClean="0">
                <a:solidFill>
                  <a:schemeClr val="dk1"/>
                </a:solidFill>
                <a:latin typeface="Bell MT" pitchFamily="18" charset="0"/>
              </a:rPr>
              <a:t> )</a:t>
            </a: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Command Line Interface(CLI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) (st2 login st2admin –p &lt;password&gt;</a:t>
            </a: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65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3082</TotalTime>
  <Words>109</Words>
  <Application>Microsoft Office PowerPoint</Application>
  <PresentationFormat>Custom</PresentationFormat>
  <Paragraphs>23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SRI VASTAV</cp:lastModifiedBy>
  <cp:revision>815</cp:revision>
  <dcterms:created xsi:type="dcterms:W3CDTF">2019-08-12T11:47:12Z</dcterms:created>
  <dcterms:modified xsi:type="dcterms:W3CDTF">2020-08-02T02:00:21Z</dcterms:modified>
</cp:coreProperties>
</file>