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ostna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	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Different 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Ways to login into StackStorm										  </a:t>
            </a:r>
          </a:p>
          <a:p>
            <a:pPr algn="r"/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Different Ways to Login into StackStorm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There are two ways to login into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StackStorm: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WebUI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(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  <a:hlinkClick r:id="rId3"/>
              </a:rPr>
              <a:t>http://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  <a:hlinkClick r:id="rId3"/>
              </a:rPr>
              <a:t>hostname:80/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 )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Command Line Interface(CLI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) (st2 login st2admin –p &lt;password&gt;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57</Words>
  <Application>Microsoft Office PowerPoint</Application>
  <PresentationFormat>Custom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813</cp:revision>
  <dcterms:created xsi:type="dcterms:W3CDTF">2019-08-12T11:47:12Z</dcterms:created>
  <dcterms:modified xsi:type="dcterms:W3CDTF">2020-08-02T02:15:24Z</dcterms:modified>
</cp:coreProperties>
</file>