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2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15" autoAdjust="0"/>
  </p:normalViewPr>
  <p:slideViewPr>
    <p:cSldViewPr snapToGrid="0">
      <p:cViewPr varScale="1">
        <p:scale>
          <a:sx n="70" d="100"/>
          <a:sy n="70" d="100"/>
        </p:scale>
        <p:origin x="-72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76200" y="18803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u="sng" dirty="0">
              <a:solidFill>
                <a:srgbClr val="002060"/>
              </a:solidFill>
              <a:latin typeface="Bell MT" pitchFamily="18" charset="0"/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Bell MT" pitchFamily="18" charset="0"/>
              </a:rPr>
              <a:t>	</a:t>
            </a:r>
            <a:r>
              <a:rPr lang="en-US" sz="2800" b="1" dirty="0" smtClean="0">
                <a:solidFill>
                  <a:schemeClr val="tx1"/>
                </a:solidFill>
                <a:latin typeface="Bell MT" pitchFamily="18" charset="0"/>
              </a:rPr>
              <a:t>	 </a:t>
            </a:r>
            <a:r>
              <a:rPr lang="en-US" sz="2800" b="1" dirty="0">
                <a:solidFill>
                  <a:schemeClr val="tx1"/>
                </a:solidFill>
                <a:latin typeface="Bell MT" pitchFamily="18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Bell MT" pitchFamily="18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Bell MT" pitchFamily="18" charset="0"/>
              </a:rPr>
              <a:t>Changing the Password for StackStorm User</a:t>
            </a:r>
            <a:r>
              <a:rPr lang="en-US" sz="2800" b="1" dirty="0" smtClean="0">
                <a:solidFill>
                  <a:schemeClr val="tx1"/>
                </a:solidFill>
                <a:latin typeface="Bell MT" pitchFamily="18" charset="0"/>
              </a:rPr>
              <a:t>										  </a:t>
            </a:r>
          </a:p>
          <a:p>
            <a:pPr algn="r"/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	</a:t>
            </a:r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NarendraP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 smtClean="0">
                <a:latin typeface="Bell MT" pitchFamily="18" charset="0"/>
              </a:rPr>
              <a:t>: Event-Driven </a:t>
            </a:r>
            <a:r>
              <a:rPr lang="en-US" sz="2800" b="1" dirty="0">
                <a:latin typeface="Bell MT" pitchFamily="18" charset="0"/>
              </a:rPr>
              <a:t>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0"/>
            <a:ext cx="45339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9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3078</TotalTime>
  <Words>12</Words>
  <Application>Microsoft Office PowerPoint</Application>
  <PresentationFormat>Custom</PresentationFormat>
  <Paragraphs>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SRI VASTAV</cp:lastModifiedBy>
  <cp:revision>815</cp:revision>
  <dcterms:created xsi:type="dcterms:W3CDTF">2019-08-12T11:47:12Z</dcterms:created>
  <dcterms:modified xsi:type="dcterms:W3CDTF">2020-08-02T05:04:12Z</dcterms:modified>
</cp:coreProperties>
</file>