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2" r:id="rId2"/>
    <p:sldId id="282" r:id="rId3"/>
    <p:sldId id="281" r:id="rId4"/>
    <p:sldId id="280" r:id="rId5"/>
    <p:sldId id="265" r:id="rId6"/>
    <p:sldId id="2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 snapToGrid="0">
      <p:cViewPr varScale="1">
        <p:scale>
          <a:sx n="70" d="100"/>
          <a:sy n="70" d="100"/>
        </p:scale>
        <p:origin x="-16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76200" y="18803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>
              <a:solidFill>
                <a:srgbClr val="002060"/>
              </a:solidFill>
              <a:latin typeface="Bell MT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Introduction to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 </a:t>
            </a:r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Packs and Its Directory Structure</a:t>
            </a:r>
            <a:endParaRPr lang="en-IN" sz="3600" b="1" dirty="0">
              <a:solidFill>
                <a:schemeClr val="tx2">
                  <a:lumMod val="75000"/>
                </a:schemeClr>
              </a:solidFill>
              <a:latin typeface="Bell MT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										  </a:t>
            </a: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NarendraP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 smtClean="0">
                <a:latin typeface="Bell MT" pitchFamily="18" charset="0"/>
              </a:rPr>
              <a:t>: Event-Driven </a:t>
            </a:r>
            <a:r>
              <a:rPr lang="en-US" sz="2800" b="1" dirty="0">
                <a:latin typeface="Bell MT" pitchFamily="18" charset="0"/>
              </a:rPr>
              <a:t>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3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What is a Pack ?</a:t>
            </a:r>
            <a:endParaRPr lang="en-US" sz="3600" b="1" dirty="0" smtClean="0"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774" y="1861841"/>
            <a:ext cx="5607724" cy="1462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396771" y="3541593"/>
            <a:ext cx="5398458" cy="9689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Services/Tools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1" y="5377792"/>
            <a:ext cx="120777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A “pack” is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a group of integration 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and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automation tasks</a:t>
            </a:r>
            <a:endParaRPr lang="en-IN" sz="2300" b="1" dirty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357349" y="1820025"/>
            <a:ext cx="5090615" cy="868584"/>
          </a:xfrm>
          <a:custGeom>
            <a:avLst/>
            <a:gdLst>
              <a:gd name="connsiteX0" fmla="*/ 846161 w 5090615"/>
              <a:gd name="connsiteY0" fmla="*/ 800345 h 868584"/>
              <a:gd name="connsiteX1" fmla="*/ 846161 w 5090615"/>
              <a:gd name="connsiteY1" fmla="*/ 800345 h 868584"/>
              <a:gd name="connsiteX2" fmla="*/ 504967 w 5090615"/>
              <a:gd name="connsiteY2" fmla="*/ 773050 h 868584"/>
              <a:gd name="connsiteX3" fmla="*/ 423081 w 5090615"/>
              <a:gd name="connsiteY3" fmla="*/ 759402 h 868584"/>
              <a:gd name="connsiteX4" fmla="*/ 327547 w 5090615"/>
              <a:gd name="connsiteY4" fmla="*/ 745754 h 868584"/>
              <a:gd name="connsiteX5" fmla="*/ 81887 w 5090615"/>
              <a:gd name="connsiteY5" fmla="*/ 718459 h 868584"/>
              <a:gd name="connsiteX6" fmla="*/ 13648 w 5090615"/>
              <a:gd name="connsiteY6" fmla="*/ 622924 h 868584"/>
              <a:gd name="connsiteX7" fmla="*/ 0 w 5090615"/>
              <a:gd name="connsiteY7" fmla="*/ 581981 h 868584"/>
              <a:gd name="connsiteX8" fmla="*/ 13648 w 5090615"/>
              <a:gd name="connsiteY8" fmla="*/ 513742 h 868584"/>
              <a:gd name="connsiteX9" fmla="*/ 27296 w 5090615"/>
              <a:gd name="connsiteY9" fmla="*/ 472799 h 868584"/>
              <a:gd name="connsiteX10" fmla="*/ 68239 w 5090615"/>
              <a:gd name="connsiteY10" fmla="*/ 459151 h 868584"/>
              <a:gd name="connsiteX11" fmla="*/ 109182 w 5090615"/>
              <a:gd name="connsiteY11" fmla="*/ 431856 h 868584"/>
              <a:gd name="connsiteX12" fmla="*/ 191069 w 5090615"/>
              <a:gd name="connsiteY12" fmla="*/ 404560 h 868584"/>
              <a:gd name="connsiteX13" fmla="*/ 232012 w 5090615"/>
              <a:gd name="connsiteY13" fmla="*/ 377265 h 868584"/>
              <a:gd name="connsiteX14" fmla="*/ 313899 w 5090615"/>
              <a:gd name="connsiteY14" fmla="*/ 349969 h 868584"/>
              <a:gd name="connsiteX15" fmla="*/ 409433 w 5090615"/>
              <a:gd name="connsiteY15" fmla="*/ 322674 h 868584"/>
              <a:gd name="connsiteX16" fmla="*/ 450376 w 5090615"/>
              <a:gd name="connsiteY16" fmla="*/ 309026 h 868584"/>
              <a:gd name="connsiteX17" fmla="*/ 504967 w 5090615"/>
              <a:gd name="connsiteY17" fmla="*/ 295378 h 868584"/>
              <a:gd name="connsiteX18" fmla="*/ 545911 w 5090615"/>
              <a:gd name="connsiteY18" fmla="*/ 281730 h 868584"/>
              <a:gd name="connsiteX19" fmla="*/ 682388 w 5090615"/>
              <a:gd name="connsiteY19" fmla="*/ 254435 h 868584"/>
              <a:gd name="connsiteX20" fmla="*/ 900752 w 5090615"/>
              <a:gd name="connsiteY20" fmla="*/ 213491 h 868584"/>
              <a:gd name="connsiteX21" fmla="*/ 955344 w 5090615"/>
              <a:gd name="connsiteY21" fmla="*/ 199844 h 868584"/>
              <a:gd name="connsiteX22" fmla="*/ 1105469 w 5090615"/>
              <a:gd name="connsiteY22" fmla="*/ 186196 h 868584"/>
              <a:gd name="connsiteX23" fmla="*/ 1255594 w 5090615"/>
              <a:gd name="connsiteY23" fmla="*/ 158900 h 868584"/>
              <a:gd name="connsiteX24" fmla="*/ 1296538 w 5090615"/>
              <a:gd name="connsiteY24" fmla="*/ 145253 h 868584"/>
              <a:gd name="connsiteX25" fmla="*/ 1378424 w 5090615"/>
              <a:gd name="connsiteY25" fmla="*/ 131605 h 868584"/>
              <a:gd name="connsiteX26" fmla="*/ 1487606 w 5090615"/>
              <a:gd name="connsiteY26" fmla="*/ 104309 h 868584"/>
              <a:gd name="connsiteX27" fmla="*/ 1569493 w 5090615"/>
              <a:gd name="connsiteY27" fmla="*/ 90662 h 868584"/>
              <a:gd name="connsiteX28" fmla="*/ 1692323 w 5090615"/>
              <a:gd name="connsiteY28" fmla="*/ 63366 h 868584"/>
              <a:gd name="connsiteX29" fmla="*/ 2129051 w 5090615"/>
              <a:gd name="connsiteY29" fmla="*/ 49718 h 868584"/>
              <a:gd name="connsiteX30" fmla="*/ 2429302 w 5090615"/>
              <a:gd name="connsiteY30" fmla="*/ 36071 h 868584"/>
              <a:gd name="connsiteX31" fmla="*/ 3207224 w 5090615"/>
              <a:gd name="connsiteY31" fmla="*/ 22423 h 868584"/>
              <a:gd name="connsiteX32" fmla="*/ 4230806 w 5090615"/>
              <a:gd name="connsiteY32" fmla="*/ 22423 h 868584"/>
              <a:gd name="connsiteX33" fmla="*/ 4312693 w 5090615"/>
              <a:gd name="connsiteY33" fmla="*/ 36071 h 868584"/>
              <a:gd name="connsiteX34" fmla="*/ 4353636 w 5090615"/>
              <a:gd name="connsiteY34" fmla="*/ 49718 h 868584"/>
              <a:gd name="connsiteX35" fmla="*/ 4408227 w 5090615"/>
              <a:gd name="connsiteY35" fmla="*/ 63366 h 868584"/>
              <a:gd name="connsiteX36" fmla="*/ 4517409 w 5090615"/>
              <a:gd name="connsiteY36" fmla="*/ 90662 h 868584"/>
              <a:gd name="connsiteX37" fmla="*/ 4558352 w 5090615"/>
              <a:gd name="connsiteY37" fmla="*/ 117957 h 868584"/>
              <a:gd name="connsiteX38" fmla="*/ 4599296 w 5090615"/>
              <a:gd name="connsiteY38" fmla="*/ 131605 h 868584"/>
              <a:gd name="connsiteX39" fmla="*/ 4640239 w 5090615"/>
              <a:gd name="connsiteY39" fmla="*/ 158900 h 868584"/>
              <a:gd name="connsiteX40" fmla="*/ 4763069 w 5090615"/>
              <a:gd name="connsiteY40" fmla="*/ 186196 h 868584"/>
              <a:gd name="connsiteX41" fmla="*/ 4817660 w 5090615"/>
              <a:gd name="connsiteY41" fmla="*/ 213491 h 868584"/>
              <a:gd name="connsiteX42" fmla="*/ 4885899 w 5090615"/>
              <a:gd name="connsiteY42" fmla="*/ 227139 h 868584"/>
              <a:gd name="connsiteX43" fmla="*/ 4940490 w 5090615"/>
              <a:gd name="connsiteY43" fmla="*/ 240787 h 868584"/>
              <a:gd name="connsiteX44" fmla="*/ 4995081 w 5090615"/>
              <a:gd name="connsiteY44" fmla="*/ 281730 h 868584"/>
              <a:gd name="connsiteX45" fmla="*/ 5022376 w 5090615"/>
              <a:gd name="connsiteY45" fmla="*/ 322674 h 868584"/>
              <a:gd name="connsiteX46" fmla="*/ 5049672 w 5090615"/>
              <a:gd name="connsiteY46" fmla="*/ 377265 h 868584"/>
              <a:gd name="connsiteX47" fmla="*/ 5076967 w 5090615"/>
              <a:gd name="connsiteY47" fmla="*/ 486447 h 868584"/>
              <a:gd name="connsiteX48" fmla="*/ 5090615 w 5090615"/>
              <a:gd name="connsiteY48" fmla="*/ 527390 h 868584"/>
              <a:gd name="connsiteX49" fmla="*/ 5076967 w 5090615"/>
              <a:gd name="connsiteY49" fmla="*/ 581981 h 868584"/>
              <a:gd name="connsiteX50" fmla="*/ 5036024 w 5090615"/>
              <a:gd name="connsiteY50" fmla="*/ 595629 h 868584"/>
              <a:gd name="connsiteX51" fmla="*/ 4995081 w 5090615"/>
              <a:gd name="connsiteY51" fmla="*/ 622924 h 868584"/>
              <a:gd name="connsiteX52" fmla="*/ 4858603 w 5090615"/>
              <a:gd name="connsiteY52" fmla="*/ 650220 h 868584"/>
              <a:gd name="connsiteX53" fmla="*/ 4776717 w 5090615"/>
              <a:gd name="connsiteY53" fmla="*/ 663868 h 868584"/>
              <a:gd name="connsiteX54" fmla="*/ 4735773 w 5090615"/>
              <a:gd name="connsiteY54" fmla="*/ 677515 h 868584"/>
              <a:gd name="connsiteX55" fmla="*/ 4517409 w 5090615"/>
              <a:gd name="connsiteY55" fmla="*/ 704811 h 868584"/>
              <a:gd name="connsiteX56" fmla="*/ 3698544 w 5090615"/>
              <a:gd name="connsiteY56" fmla="*/ 704811 h 868584"/>
              <a:gd name="connsiteX57" fmla="*/ 3493827 w 5090615"/>
              <a:gd name="connsiteY57" fmla="*/ 732106 h 868584"/>
              <a:gd name="connsiteX58" fmla="*/ 3357350 w 5090615"/>
              <a:gd name="connsiteY58" fmla="*/ 773050 h 868584"/>
              <a:gd name="connsiteX59" fmla="*/ 3302758 w 5090615"/>
              <a:gd name="connsiteY59" fmla="*/ 786697 h 868584"/>
              <a:gd name="connsiteX60" fmla="*/ 3166281 w 5090615"/>
              <a:gd name="connsiteY60" fmla="*/ 813993 h 868584"/>
              <a:gd name="connsiteX61" fmla="*/ 3111690 w 5090615"/>
              <a:gd name="connsiteY61" fmla="*/ 827641 h 868584"/>
              <a:gd name="connsiteX62" fmla="*/ 2961564 w 5090615"/>
              <a:gd name="connsiteY62" fmla="*/ 841288 h 868584"/>
              <a:gd name="connsiteX63" fmla="*/ 2743200 w 5090615"/>
              <a:gd name="connsiteY63" fmla="*/ 868584 h 868584"/>
              <a:gd name="connsiteX64" fmla="*/ 1774209 w 5090615"/>
              <a:gd name="connsiteY64" fmla="*/ 854936 h 868584"/>
              <a:gd name="connsiteX65" fmla="*/ 1269242 w 5090615"/>
              <a:gd name="connsiteY65" fmla="*/ 827641 h 868584"/>
              <a:gd name="connsiteX66" fmla="*/ 1132764 w 5090615"/>
              <a:gd name="connsiteY66" fmla="*/ 800345 h 868584"/>
              <a:gd name="connsiteX67" fmla="*/ 641445 w 5090615"/>
              <a:gd name="connsiteY67" fmla="*/ 800345 h 868584"/>
              <a:gd name="connsiteX68" fmla="*/ 668741 w 5090615"/>
              <a:gd name="connsiteY68" fmla="*/ 786697 h 86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5090615" h="868584">
                <a:moveTo>
                  <a:pt x="846161" y="800345"/>
                </a:moveTo>
                <a:lnTo>
                  <a:pt x="846161" y="800345"/>
                </a:lnTo>
                <a:cubicBezTo>
                  <a:pt x="726974" y="792399"/>
                  <a:pt x="621823" y="787657"/>
                  <a:pt x="504967" y="773050"/>
                </a:cubicBezTo>
                <a:cubicBezTo>
                  <a:pt x="477509" y="769618"/>
                  <a:pt x="450431" y="763610"/>
                  <a:pt x="423081" y="759402"/>
                </a:cubicBezTo>
                <a:cubicBezTo>
                  <a:pt x="391287" y="754511"/>
                  <a:pt x="359486" y="749587"/>
                  <a:pt x="327547" y="745754"/>
                </a:cubicBezTo>
                <a:lnTo>
                  <a:pt x="81887" y="718459"/>
                </a:lnTo>
                <a:cubicBezTo>
                  <a:pt x="13648" y="695712"/>
                  <a:pt x="45493" y="718459"/>
                  <a:pt x="13648" y="622924"/>
                </a:cubicBezTo>
                <a:lnTo>
                  <a:pt x="0" y="581981"/>
                </a:lnTo>
                <a:cubicBezTo>
                  <a:pt x="4549" y="559235"/>
                  <a:pt x="8022" y="536246"/>
                  <a:pt x="13648" y="513742"/>
                </a:cubicBezTo>
                <a:cubicBezTo>
                  <a:pt x="17137" y="499786"/>
                  <a:pt x="17124" y="482971"/>
                  <a:pt x="27296" y="472799"/>
                </a:cubicBezTo>
                <a:cubicBezTo>
                  <a:pt x="37468" y="462627"/>
                  <a:pt x="55372" y="465585"/>
                  <a:pt x="68239" y="459151"/>
                </a:cubicBezTo>
                <a:cubicBezTo>
                  <a:pt x="82910" y="451816"/>
                  <a:pt x="94193" y="438518"/>
                  <a:pt x="109182" y="431856"/>
                </a:cubicBezTo>
                <a:cubicBezTo>
                  <a:pt x="135474" y="420171"/>
                  <a:pt x="167129" y="420520"/>
                  <a:pt x="191069" y="404560"/>
                </a:cubicBezTo>
                <a:cubicBezTo>
                  <a:pt x="204717" y="395462"/>
                  <a:pt x="217023" y="383927"/>
                  <a:pt x="232012" y="377265"/>
                </a:cubicBezTo>
                <a:cubicBezTo>
                  <a:pt x="258304" y="365580"/>
                  <a:pt x="286603" y="359068"/>
                  <a:pt x="313899" y="349969"/>
                </a:cubicBezTo>
                <a:cubicBezTo>
                  <a:pt x="412072" y="317244"/>
                  <a:pt x="289468" y="356949"/>
                  <a:pt x="409433" y="322674"/>
                </a:cubicBezTo>
                <a:cubicBezTo>
                  <a:pt x="423265" y="318722"/>
                  <a:pt x="436544" y="312978"/>
                  <a:pt x="450376" y="309026"/>
                </a:cubicBezTo>
                <a:cubicBezTo>
                  <a:pt x="468411" y="303873"/>
                  <a:pt x="486932" y="300531"/>
                  <a:pt x="504967" y="295378"/>
                </a:cubicBezTo>
                <a:cubicBezTo>
                  <a:pt x="518800" y="291426"/>
                  <a:pt x="531893" y="284965"/>
                  <a:pt x="545911" y="281730"/>
                </a:cubicBezTo>
                <a:cubicBezTo>
                  <a:pt x="591116" y="271298"/>
                  <a:pt x="637380" y="265687"/>
                  <a:pt x="682388" y="254435"/>
                </a:cubicBezTo>
                <a:cubicBezTo>
                  <a:pt x="902006" y="199529"/>
                  <a:pt x="681161" y="250089"/>
                  <a:pt x="900752" y="213491"/>
                </a:cubicBezTo>
                <a:cubicBezTo>
                  <a:pt x="919254" y="210407"/>
                  <a:pt x="936751" y="202323"/>
                  <a:pt x="955344" y="199844"/>
                </a:cubicBezTo>
                <a:cubicBezTo>
                  <a:pt x="1005151" y="193203"/>
                  <a:pt x="1055427" y="190745"/>
                  <a:pt x="1105469" y="186196"/>
                </a:cubicBezTo>
                <a:cubicBezTo>
                  <a:pt x="1267282" y="145742"/>
                  <a:pt x="1011129" y="207792"/>
                  <a:pt x="1255594" y="158900"/>
                </a:cubicBezTo>
                <a:cubicBezTo>
                  <a:pt x="1269701" y="156079"/>
                  <a:pt x="1282494" y="148374"/>
                  <a:pt x="1296538" y="145253"/>
                </a:cubicBezTo>
                <a:cubicBezTo>
                  <a:pt x="1323551" y="139250"/>
                  <a:pt x="1351366" y="137403"/>
                  <a:pt x="1378424" y="131605"/>
                </a:cubicBezTo>
                <a:cubicBezTo>
                  <a:pt x="1415105" y="123745"/>
                  <a:pt x="1450602" y="110476"/>
                  <a:pt x="1487606" y="104309"/>
                </a:cubicBezTo>
                <a:cubicBezTo>
                  <a:pt x="1514902" y="99760"/>
                  <a:pt x="1542358" y="96089"/>
                  <a:pt x="1569493" y="90662"/>
                </a:cubicBezTo>
                <a:cubicBezTo>
                  <a:pt x="1602952" y="83970"/>
                  <a:pt x="1659656" y="65132"/>
                  <a:pt x="1692323" y="63366"/>
                </a:cubicBezTo>
                <a:cubicBezTo>
                  <a:pt x="1837758" y="55505"/>
                  <a:pt x="1983504" y="55109"/>
                  <a:pt x="2129051" y="49718"/>
                </a:cubicBezTo>
                <a:cubicBezTo>
                  <a:pt x="2229169" y="46010"/>
                  <a:pt x="2329147" y="38607"/>
                  <a:pt x="2429302" y="36071"/>
                </a:cubicBezTo>
                <a:lnTo>
                  <a:pt x="3207224" y="22423"/>
                </a:lnTo>
                <a:cubicBezTo>
                  <a:pt x="3636241" y="-13329"/>
                  <a:pt x="3422995" y="-992"/>
                  <a:pt x="4230806" y="22423"/>
                </a:cubicBezTo>
                <a:cubicBezTo>
                  <a:pt x="4258467" y="23225"/>
                  <a:pt x="4285680" y="30068"/>
                  <a:pt x="4312693" y="36071"/>
                </a:cubicBezTo>
                <a:cubicBezTo>
                  <a:pt x="4326736" y="39192"/>
                  <a:pt x="4339804" y="45766"/>
                  <a:pt x="4353636" y="49718"/>
                </a:cubicBezTo>
                <a:cubicBezTo>
                  <a:pt x="4371671" y="54871"/>
                  <a:pt x="4389917" y="59297"/>
                  <a:pt x="4408227" y="63366"/>
                </a:cubicBezTo>
                <a:cubicBezTo>
                  <a:pt x="4436261" y="69596"/>
                  <a:pt x="4488142" y="76029"/>
                  <a:pt x="4517409" y="90662"/>
                </a:cubicBezTo>
                <a:cubicBezTo>
                  <a:pt x="4532080" y="97997"/>
                  <a:pt x="4543681" y="110622"/>
                  <a:pt x="4558352" y="117957"/>
                </a:cubicBezTo>
                <a:cubicBezTo>
                  <a:pt x="4571219" y="124391"/>
                  <a:pt x="4586429" y="125171"/>
                  <a:pt x="4599296" y="131605"/>
                </a:cubicBezTo>
                <a:cubicBezTo>
                  <a:pt x="4613967" y="138940"/>
                  <a:pt x="4625568" y="151565"/>
                  <a:pt x="4640239" y="158900"/>
                </a:cubicBezTo>
                <a:cubicBezTo>
                  <a:pt x="4673838" y="175699"/>
                  <a:pt x="4731616" y="180954"/>
                  <a:pt x="4763069" y="186196"/>
                </a:cubicBezTo>
                <a:cubicBezTo>
                  <a:pt x="4781266" y="195294"/>
                  <a:pt x="4798359" y="207057"/>
                  <a:pt x="4817660" y="213491"/>
                </a:cubicBezTo>
                <a:cubicBezTo>
                  <a:pt x="4839666" y="220826"/>
                  <a:pt x="4863255" y="222107"/>
                  <a:pt x="4885899" y="227139"/>
                </a:cubicBezTo>
                <a:cubicBezTo>
                  <a:pt x="4904209" y="231208"/>
                  <a:pt x="4922293" y="236238"/>
                  <a:pt x="4940490" y="240787"/>
                </a:cubicBezTo>
                <a:cubicBezTo>
                  <a:pt x="4958687" y="254435"/>
                  <a:pt x="4978997" y="265646"/>
                  <a:pt x="4995081" y="281730"/>
                </a:cubicBezTo>
                <a:cubicBezTo>
                  <a:pt x="5006679" y="293329"/>
                  <a:pt x="5014238" y="308432"/>
                  <a:pt x="5022376" y="322674"/>
                </a:cubicBezTo>
                <a:cubicBezTo>
                  <a:pt x="5032470" y="340338"/>
                  <a:pt x="5043238" y="357964"/>
                  <a:pt x="5049672" y="377265"/>
                </a:cubicBezTo>
                <a:cubicBezTo>
                  <a:pt x="5061535" y="412854"/>
                  <a:pt x="5065104" y="450858"/>
                  <a:pt x="5076967" y="486447"/>
                </a:cubicBezTo>
                <a:lnTo>
                  <a:pt x="5090615" y="527390"/>
                </a:lnTo>
                <a:cubicBezTo>
                  <a:pt x="5086066" y="545587"/>
                  <a:pt x="5088684" y="567334"/>
                  <a:pt x="5076967" y="581981"/>
                </a:cubicBezTo>
                <a:cubicBezTo>
                  <a:pt x="5067980" y="593215"/>
                  <a:pt x="5048891" y="589195"/>
                  <a:pt x="5036024" y="595629"/>
                </a:cubicBezTo>
                <a:cubicBezTo>
                  <a:pt x="5021353" y="602964"/>
                  <a:pt x="5009752" y="615589"/>
                  <a:pt x="4995081" y="622924"/>
                </a:cubicBezTo>
                <a:cubicBezTo>
                  <a:pt x="4956467" y="642231"/>
                  <a:pt x="4894931" y="644631"/>
                  <a:pt x="4858603" y="650220"/>
                </a:cubicBezTo>
                <a:cubicBezTo>
                  <a:pt x="4831253" y="654428"/>
                  <a:pt x="4803730" y="657865"/>
                  <a:pt x="4776717" y="663868"/>
                </a:cubicBezTo>
                <a:cubicBezTo>
                  <a:pt x="4762673" y="666989"/>
                  <a:pt x="4749817" y="674394"/>
                  <a:pt x="4735773" y="677515"/>
                </a:cubicBezTo>
                <a:cubicBezTo>
                  <a:pt x="4666503" y="692908"/>
                  <a:pt x="4586067" y="697945"/>
                  <a:pt x="4517409" y="704811"/>
                </a:cubicBezTo>
                <a:cubicBezTo>
                  <a:pt x="4095785" y="690272"/>
                  <a:pt x="4130451" y="682662"/>
                  <a:pt x="3698544" y="704811"/>
                </a:cubicBezTo>
                <a:cubicBezTo>
                  <a:pt x="3671040" y="706221"/>
                  <a:pt x="3526039" y="727505"/>
                  <a:pt x="3493827" y="732106"/>
                </a:cubicBezTo>
                <a:cubicBezTo>
                  <a:pt x="3406159" y="775941"/>
                  <a:pt x="3470629" y="750395"/>
                  <a:pt x="3357350" y="773050"/>
                </a:cubicBezTo>
                <a:cubicBezTo>
                  <a:pt x="3338957" y="776729"/>
                  <a:pt x="3321099" y="782767"/>
                  <a:pt x="3302758" y="786697"/>
                </a:cubicBezTo>
                <a:cubicBezTo>
                  <a:pt x="3257395" y="796418"/>
                  <a:pt x="3211289" y="802741"/>
                  <a:pt x="3166281" y="813993"/>
                </a:cubicBezTo>
                <a:cubicBezTo>
                  <a:pt x="3148084" y="818542"/>
                  <a:pt x="3130283" y="825162"/>
                  <a:pt x="3111690" y="827641"/>
                </a:cubicBezTo>
                <a:cubicBezTo>
                  <a:pt x="3061882" y="834282"/>
                  <a:pt x="3011606" y="836739"/>
                  <a:pt x="2961564" y="841288"/>
                </a:cubicBezTo>
                <a:cubicBezTo>
                  <a:pt x="2874654" y="863016"/>
                  <a:pt x="2864844" y="868584"/>
                  <a:pt x="2743200" y="868584"/>
                </a:cubicBezTo>
                <a:cubicBezTo>
                  <a:pt x="2420171" y="868584"/>
                  <a:pt x="2097206" y="859485"/>
                  <a:pt x="1774209" y="854936"/>
                </a:cubicBezTo>
                <a:lnTo>
                  <a:pt x="1269242" y="827641"/>
                </a:lnTo>
                <a:cubicBezTo>
                  <a:pt x="1223154" y="822323"/>
                  <a:pt x="1179158" y="800345"/>
                  <a:pt x="1132764" y="800345"/>
                </a:cubicBezTo>
                <a:lnTo>
                  <a:pt x="641445" y="800345"/>
                </a:lnTo>
                <a:lnTo>
                  <a:pt x="668741" y="786697"/>
                </a:lnTo>
              </a:path>
            </a:pathLst>
          </a:custGeom>
        </p:spPr>
        <p:style>
          <a:lnRef idx="1">
            <a:schemeClr val="accent1"/>
          </a:lnRef>
          <a:fillRef idx="1002">
            <a:schemeClr val="l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14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-1" y="306725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Bell MT" pitchFamily="18" charset="0"/>
              </a:rPr>
              <a:t>Need to Automate Tasks for </a:t>
            </a:r>
            <a:r>
              <a:rPr lang="en-US" sz="3600" b="1" dirty="0" err="1" smtClean="0">
                <a:latin typeface="Bell MT" pitchFamily="18" charset="0"/>
              </a:rPr>
              <a:t>Docker</a:t>
            </a:r>
            <a:endParaRPr lang="en-US" sz="3600" b="1" dirty="0" smtClean="0"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965" y="1256071"/>
            <a:ext cx="11998035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rgbClr val="002060"/>
                </a:solidFill>
                <a:latin typeface="Bell MT" pitchFamily="18" charset="0"/>
              </a:rPr>
              <a:t>Tasks to be Automate: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Status of 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Docker</a:t>
            </a: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Start 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Docker</a:t>
            </a: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Stop 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Docker</a:t>
            </a: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Restart 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Docker</a:t>
            </a: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Clean up /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var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/log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Start 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Docker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 if it is not running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Stop 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Docker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 if it is running.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Monitor the Status of 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Docker</a:t>
            </a: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Monitor the disk space</a:t>
            </a:r>
          </a:p>
          <a:p>
            <a:pPr lvl="1"/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3725841" y="1733266"/>
            <a:ext cx="2108576" cy="1479934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6095999" y="2288567"/>
            <a:ext cx="238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Actions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5295331" y="3425587"/>
            <a:ext cx="539086" cy="96899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095999" y="3713300"/>
            <a:ext cx="238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Workflows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295331" y="4572000"/>
            <a:ext cx="539086" cy="80521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096000" y="4789943"/>
            <a:ext cx="249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Sensors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6987652" y="1569563"/>
            <a:ext cx="1496704" cy="38076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786881" y="3602868"/>
            <a:ext cx="238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docker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9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 animBg="1"/>
      <p:bldP spid="8" grpId="0"/>
      <p:bldP spid="9" grpId="0" animBg="1"/>
      <p:bldP spid="10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Simple Directory Structure of a st2 Pack</a:t>
            </a:r>
            <a:endParaRPr lang="en-US" sz="3600" b="1" dirty="0" smtClean="0"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964" y="1366504"/>
            <a:ext cx="1199803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Pack_Name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actions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workflows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sensors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pack.yaml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Note:  StackStorm Comes with Some default packs.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Actions: 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Actions 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are pieces of code that can perform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automation.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They 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can be written in any programming language.</a:t>
            </a: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141854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Bell MT" pitchFamily="18" charset="0"/>
              </a:rPr>
              <a:t>Need to Automate Tasks for </a:t>
            </a:r>
            <a:r>
              <a:rPr lang="en-US" sz="3600" b="1" dirty="0" err="1" smtClean="0">
                <a:latin typeface="Bell MT" pitchFamily="18" charset="0"/>
              </a:rPr>
              <a:t>Docker</a:t>
            </a:r>
            <a:endParaRPr lang="en-US" sz="3600" b="1" dirty="0" smtClean="0"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965" y="1079100"/>
            <a:ext cx="1199803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rgbClr val="002060"/>
                </a:solidFill>
                <a:latin typeface="Bell MT" pitchFamily="18" charset="0"/>
              </a:rPr>
              <a:t>Tasks to be Automate: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Status of 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Docker</a:t>
            </a: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Start 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Docker</a:t>
            </a: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Stop 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Docker</a:t>
            </a: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Restart 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Docker</a:t>
            </a: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Clean up /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var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/log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Start 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Docker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 if it is not running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Stop 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Docker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 if it is running.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Monitor the Status of 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Docker</a:t>
            </a: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Monitor the disk space</a:t>
            </a:r>
          </a:p>
          <a:p>
            <a:pPr lvl="1"/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Define Rules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3725841" y="1733266"/>
            <a:ext cx="2108576" cy="1479934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6095999" y="2288567"/>
            <a:ext cx="238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Actions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5295331" y="3425587"/>
            <a:ext cx="539086" cy="96899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095999" y="3713300"/>
            <a:ext cx="238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Workflows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295331" y="4572000"/>
            <a:ext cx="539086" cy="80521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096000" y="4789943"/>
            <a:ext cx="249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Sensors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3070746" y="5677469"/>
            <a:ext cx="2763671" cy="1501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096000" y="5567865"/>
            <a:ext cx="25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Rules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6987652" y="1569563"/>
            <a:ext cx="1496704" cy="44359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786881" y="3602868"/>
            <a:ext cx="238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docker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89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3522</TotalTime>
  <Words>225</Words>
  <Application>Microsoft Office PowerPoint</Application>
  <PresentationFormat>Custom</PresentationFormat>
  <Paragraphs>66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SRI VASTAV</cp:lastModifiedBy>
  <cp:revision>811</cp:revision>
  <dcterms:created xsi:type="dcterms:W3CDTF">2019-08-12T11:47:12Z</dcterms:created>
  <dcterms:modified xsi:type="dcterms:W3CDTF">2020-07-08T04:36:40Z</dcterms:modified>
</cp:coreProperties>
</file>