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80" r:id="rId3"/>
    <p:sldId id="281" r:id="rId4"/>
    <p:sldId id="282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change.stackstorm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 </a:t>
            </a:r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CLI Commands for Packs</a:t>
            </a: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(list, Search, Install and remove packs)</a:t>
            </a:r>
            <a:endParaRPr lang="en-IN" sz="36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	  </a:t>
            </a: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st2 CLI Commands for Packs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The syntax to manage StackStorm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packs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are :</a:t>
            </a:r>
          </a:p>
          <a:p>
            <a:pPr marL="2743200" lvl="5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st2 pack &lt;….&gt;   </a:t>
            </a:r>
          </a:p>
          <a:p>
            <a:pPr marL="2743200" lvl="5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st2 pack -h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List all local packs or installed packs with your system: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st2 pack list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Get detailed information about an </a:t>
            </a:r>
            <a:r>
              <a:rPr lang="en-US" sz="2300" b="1" dirty="0">
                <a:solidFill>
                  <a:srgbClr val="FF0000"/>
                </a:solidFill>
                <a:latin typeface="Bell MT" pitchFamily="18" charset="0"/>
              </a:rPr>
              <a:t>installed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pack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st2 pack get &lt;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installed_pack_name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&gt;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Notes: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Default output is table.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Use -j to get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json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output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Use -y to get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yaml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Installing Packs from StackStorm Community</a:t>
            </a:r>
            <a:endParaRPr lang="en-US" sz="3600" b="1" dirty="0" smtClean="0"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StackStorm Community is Marinating some collection of ready-made packs.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Url:  </a:t>
            </a:r>
            <a:r>
              <a:rPr lang="en-IN" sz="2400" dirty="0" smtClean="0">
                <a:hlinkClick r:id="rId3"/>
              </a:rPr>
              <a:t>https://exchange.stackstorm.org/</a:t>
            </a:r>
            <a:endParaRPr lang="en-I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dk1"/>
                </a:solidFill>
                <a:latin typeface="Bell MT" pitchFamily="18" charset="0"/>
              </a:rPr>
              <a:t>Search a particular pack: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StackStorm exchange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StackStorm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WebUI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StackStorm CLI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st2 pack search &lt;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pack_name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&gt;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st2 </a:t>
            </a:r>
            <a:r>
              <a:rPr lang="en-US" sz="2300" b="1">
                <a:solidFill>
                  <a:schemeClr val="dk1"/>
                </a:solidFill>
                <a:latin typeface="Bell MT" pitchFamily="18" charset="0"/>
              </a:rPr>
              <a:t>pack </a:t>
            </a:r>
            <a:r>
              <a:rPr lang="en-US" sz="2300" b="1" smtClean="0">
                <a:solidFill>
                  <a:schemeClr val="dk1"/>
                </a:solidFill>
                <a:latin typeface="Bell MT" pitchFamily="18" charset="0"/>
              </a:rPr>
              <a:t>get &lt;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pack_name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&gt;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st2 pack show   &lt;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pack_name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&gt;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st2 pack install  &lt;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pack_name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&gt;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St2 pack remove &lt;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pack_name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&gt;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We have some pack commands for custom packs</a:t>
            </a:r>
            <a:endParaRPr lang="en-US" sz="3600" b="1" dirty="0" smtClean="0"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7791" y="3386373"/>
            <a:ext cx="335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Bell MT" pitchFamily="18" charset="0"/>
              </a:rPr>
              <a:t>Will see later…</a:t>
            </a:r>
            <a:endParaRPr lang="en-US" sz="3600" b="1" dirty="0">
              <a:solidFill>
                <a:srgbClr val="0070C0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199</Words>
  <Application>Microsoft Office PowerPoint</Application>
  <PresentationFormat>Custom</PresentationFormat>
  <Paragraphs>43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835</cp:revision>
  <dcterms:created xsi:type="dcterms:W3CDTF">2019-08-12T11:47:12Z</dcterms:created>
  <dcterms:modified xsi:type="dcterms:W3CDTF">2020-07-09T06:20:06Z</dcterms:modified>
</cp:coreProperties>
</file>