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80" r:id="rId3"/>
    <p:sldId id="28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 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Commands for Actions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(st2 CLI Commands for Action )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Simple StackStorm Commands for Actions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What is an Action 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Action: It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a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command or a script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and we can automate our tasks by executing actions either on local </a:t>
            </a:r>
            <a:r>
              <a:rPr lang="en-US" sz="2300" b="1" smtClean="0">
                <a:solidFill>
                  <a:schemeClr val="dk1"/>
                </a:solidFill>
                <a:latin typeface="Bell MT" pitchFamily="18" charset="0"/>
              </a:rPr>
              <a:t>server or on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remote server .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Actions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are always under any one of the pack. 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Action which are deployed without pack name will go to </a:t>
            </a:r>
            <a:r>
              <a:rPr lang="en-US" sz="2300" b="1" dirty="0">
                <a:solidFill>
                  <a:srgbClr val="FF0000"/>
                </a:solidFill>
                <a:latin typeface="Bell MT" pitchFamily="18" charset="0"/>
              </a:rPr>
              <a:t>default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 pack.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59" y="2947582"/>
            <a:ext cx="5545540" cy="274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Simple StackStorm Commands for Actions…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Managing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Actions: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action &lt;…&gt;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action –h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action list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action list -p &lt;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pack_name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&gt;  or st2 action list --pack=&lt;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pack_name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&gt;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action get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pack_name.action_name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9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142</Words>
  <Application>Microsoft Office PowerPoint</Application>
  <PresentationFormat>Custom</PresentationFormat>
  <Paragraphs>34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846</cp:revision>
  <dcterms:created xsi:type="dcterms:W3CDTF">2019-08-12T11:47:12Z</dcterms:created>
  <dcterms:modified xsi:type="dcterms:W3CDTF">2020-07-10T05:30:18Z</dcterms:modified>
</cp:coreProperties>
</file>