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2" r:id="rId2"/>
    <p:sldId id="280" r:id="rId3"/>
    <p:sldId id="282" r:id="rId4"/>
    <p:sldId id="281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Working with Default Packs</a:t>
            </a:r>
          </a:p>
          <a:p>
            <a:pPr algn="ctr"/>
            <a:endParaRPr lang="en-US" sz="3600" b="1" dirty="0" smtClean="0">
              <a:solidFill>
                <a:schemeClr val="tx1"/>
              </a:solidFill>
              <a:latin typeface="Bell MT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										  </a:t>
            </a: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Environment is Ready</a:t>
            </a:r>
            <a:endParaRPr lang="en-US" sz="3600" b="1" dirty="0" smtClean="0">
              <a:solidFill>
                <a:srgbClr val="C00000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54490" y="3743864"/>
            <a:ext cx="2647666" cy="17469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7519916" y="2189525"/>
            <a:ext cx="2647666" cy="17469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7519916" y="4141477"/>
            <a:ext cx="2647666" cy="17469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966113" y="3890271"/>
            <a:ext cx="211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StackStorm Server</a:t>
            </a:r>
          </a:p>
          <a:p>
            <a:r>
              <a:rPr lang="en-US" b="1" dirty="0" smtClean="0"/>
              <a:t>(StackStorm Engine)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42745" y="2483893"/>
            <a:ext cx="240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Remote Server-1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(StackStorm Node-1)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5448" y="4617321"/>
            <a:ext cx="240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Remote Server-2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(StackStorm Node-2)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61647" y="4755820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automation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56643" y="3239067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automation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3814" y="5354473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automation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5785" y="1468545"/>
            <a:ext cx="2265527" cy="144195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3903260" y="1453727"/>
            <a:ext cx="2356512" cy="13108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35674" y="1739830"/>
            <a:ext cx="19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Remote Server-3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88642" y="1707564"/>
            <a:ext cx="19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Remote Server-4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03261" y="2109162"/>
            <a:ext cx="2797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UserName</a:t>
            </a:r>
            <a:r>
              <a:rPr lang="en-US" b="1" dirty="0" smtClean="0"/>
              <a:t>: tomcat</a:t>
            </a:r>
          </a:p>
          <a:p>
            <a:r>
              <a:rPr lang="en-US" b="1" dirty="0" smtClean="0"/>
              <a:t>Password: tomcat123	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95785" y="1992564"/>
            <a:ext cx="2797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UserName</a:t>
            </a:r>
            <a:r>
              <a:rPr lang="en-US" b="1" dirty="0" smtClean="0"/>
              <a:t>: tomcat</a:t>
            </a:r>
          </a:p>
          <a:p>
            <a:r>
              <a:rPr lang="en-US" b="1" dirty="0" smtClean="0"/>
              <a:t>Password: tomcat123	</a:t>
            </a:r>
            <a:endParaRPr lang="en-IN" b="1" dirty="0"/>
          </a:p>
        </p:txBody>
      </p:sp>
      <p:cxnSp>
        <p:nvCxnSpPr>
          <p:cNvPr id="20" name="Straight Arrow Connector 19"/>
          <p:cNvCxnSpPr>
            <a:stCxn id="2" idx="3"/>
            <a:endCxn id="8" idx="1"/>
          </p:cNvCxnSpPr>
          <p:nvPr/>
        </p:nvCxnSpPr>
        <p:spPr>
          <a:xfrm flipV="1">
            <a:off x="5302156" y="3062982"/>
            <a:ext cx="2217760" cy="15543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</p:cNvCxnSpPr>
          <p:nvPr/>
        </p:nvCxnSpPr>
        <p:spPr>
          <a:xfrm>
            <a:off x="5302156" y="4617321"/>
            <a:ext cx="2217760" cy="6463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9360853">
            <a:off x="5302156" y="3791349"/>
            <a:ext cx="302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Passwordless Authentication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" idx="0"/>
          </p:cNvCxnSpPr>
          <p:nvPr/>
        </p:nvCxnSpPr>
        <p:spPr>
          <a:xfrm flipH="1" flipV="1">
            <a:off x="1651379" y="2915894"/>
            <a:ext cx="2326944" cy="827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0"/>
          </p:cNvCxnSpPr>
          <p:nvPr/>
        </p:nvCxnSpPr>
        <p:spPr>
          <a:xfrm flipV="1">
            <a:off x="3978323" y="2764598"/>
            <a:ext cx="1323833" cy="979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00618" y="3032492"/>
            <a:ext cx="431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Username and Password Authentication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Executing Linux Commands on </a:t>
            </a:r>
            <a:r>
              <a:rPr lang="en-US" sz="3600" b="1" dirty="0" smtClean="0">
                <a:solidFill>
                  <a:srgbClr val="C00000"/>
                </a:solidFill>
                <a:latin typeface="Bell MT" pitchFamily="18" charset="0"/>
              </a:rPr>
              <a:t>Local Server </a:t>
            </a:r>
            <a:r>
              <a:rPr lang="en-US" sz="3600" b="1" dirty="0">
                <a:latin typeface="Bell MT" pitchFamily="18" charset="0"/>
              </a:rPr>
              <a:t>Using ST2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Executing commands/scripts is nothing but executing actions.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Actions are always with respect to packs only.</a:t>
            </a: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We have two pre-installed / default packs to Execute Some of the basic Linux Commands on Local or on remote server.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They are: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Core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Linux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6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Different Ways to Execute Actions</a:t>
            </a:r>
            <a:endParaRPr lang="en-US" sz="3600" b="1" dirty="0" smtClean="0">
              <a:solidFill>
                <a:srgbClr val="C00000"/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Three Ways: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WebUI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St2 CLI Commands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API’s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They are two ways to execute an action on local or remote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server </a:t>
            </a:r>
            <a:r>
              <a:rPr lang="en-US" sz="2300" b="1" smtClean="0">
                <a:solidFill>
                  <a:schemeClr val="dk1"/>
                </a:solidFill>
                <a:latin typeface="Bell MT" pitchFamily="18" charset="0"/>
              </a:rPr>
              <a:t>from command line.</a:t>
            </a: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st2 action execute </a:t>
            </a:r>
            <a:r>
              <a:rPr lang="en-US" sz="2300" b="1" dirty="0" err="1">
                <a:solidFill>
                  <a:schemeClr val="dk1"/>
                </a:solidFill>
                <a:latin typeface="Bell MT" pitchFamily="18" charset="0"/>
              </a:rPr>
              <a:t>pack.action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  &lt;</a:t>
            </a:r>
            <a:r>
              <a:rPr lang="en-US" sz="2300" b="1" dirty="0" err="1">
                <a:solidFill>
                  <a:schemeClr val="dk1"/>
                </a:solidFill>
                <a:latin typeface="Bell MT" pitchFamily="18" charset="0"/>
              </a:rPr>
              <a:t>required_paramters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&gt;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st2 run </a:t>
            </a:r>
            <a:r>
              <a:rPr lang="en-US" sz="2300" b="1" dirty="0" err="1">
                <a:solidFill>
                  <a:schemeClr val="dk1"/>
                </a:solidFill>
                <a:latin typeface="Bell MT" pitchFamily="18" charset="0"/>
              </a:rPr>
              <a:t>pack.action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 &lt;</a:t>
            </a:r>
            <a:r>
              <a:rPr lang="en-US" sz="2300" b="1" dirty="0" err="1">
                <a:solidFill>
                  <a:schemeClr val="dk1"/>
                </a:solidFill>
                <a:latin typeface="Bell MT" pitchFamily="18" charset="0"/>
              </a:rPr>
              <a:t>required_parameters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&gt;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3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187</Words>
  <Application>Microsoft Office PowerPoint</Application>
  <PresentationFormat>Custom</PresentationFormat>
  <Paragraphs>52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916</cp:revision>
  <dcterms:created xsi:type="dcterms:W3CDTF">2019-08-12T11:47:12Z</dcterms:created>
  <dcterms:modified xsi:type="dcterms:W3CDTF">2020-08-02T07:13:34Z</dcterms:modified>
</cp:coreProperties>
</file>