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Executing Commands on Remote Servers using StackStorm Actions</a:t>
            </a:r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Environment is Ready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54490" y="3743864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519916" y="2189525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519916" y="4141477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66113" y="3890271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StackStorm Server</a:t>
            </a:r>
          </a:p>
          <a:p>
            <a:r>
              <a:rPr lang="en-US" b="1" dirty="0" smtClean="0"/>
              <a:t>(StackStorm Engine)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2745" y="2483893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Node-1)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448" y="4617321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Node-2)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1647" y="4755820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643" y="3239067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3814" y="5354473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785" y="1468545"/>
            <a:ext cx="2265527" cy="14419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903260" y="1453727"/>
            <a:ext cx="2356512" cy="13108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5674" y="1739830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Server-3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642" y="1707564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Server-4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03261" y="2109162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5785" y="1992564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cxnSp>
        <p:nvCxnSpPr>
          <p:cNvPr id="20" name="Straight Arrow Connector 19"/>
          <p:cNvCxnSpPr>
            <a:stCxn id="2" idx="3"/>
            <a:endCxn id="8" idx="1"/>
          </p:cNvCxnSpPr>
          <p:nvPr/>
        </p:nvCxnSpPr>
        <p:spPr>
          <a:xfrm flipV="1">
            <a:off x="5302156" y="3062982"/>
            <a:ext cx="2217760" cy="1554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</p:cNvCxnSpPr>
          <p:nvPr/>
        </p:nvCxnSpPr>
        <p:spPr>
          <a:xfrm>
            <a:off x="5302156" y="4617321"/>
            <a:ext cx="2217760" cy="64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360853">
            <a:off x="5302156" y="3791349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Passwordless Authentication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" idx="0"/>
          </p:cNvCxnSpPr>
          <p:nvPr/>
        </p:nvCxnSpPr>
        <p:spPr>
          <a:xfrm flipH="1" flipV="1">
            <a:off x="1651379" y="2915894"/>
            <a:ext cx="2326944" cy="82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 flipV="1">
            <a:off x="3978323" y="2764598"/>
            <a:ext cx="1323833" cy="97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00618" y="3032492"/>
            <a:ext cx="431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Username and Password Authentication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76</Words>
  <Application>Microsoft Office PowerPoint</Application>
  <PresentationFormat>Custom</PresentationFormat>
  <Paragraphs>27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918</cp:revision>
  <dcterms:created xsi:type="dcterms:W3CDTF">2019-08-12T11:47:12Z</dcterms:created>
  <dcterms:modified xsi:type="dcterms:W3CDTF">2020-08-02T09:52:31Z</dcterms:modified>
</cp:coreProperties>
</file>